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5" r:id="rId1"/>
    <p:sldMasterId id="2147483687" r:id="rId2"/>
    <p:sldMasterId id="2147483697" r:id="rId3"/>
    <p:sldMasterId id="2147483707" r:id="rId4"/>
    <p:sldMasterId id="2147483717" r:id="rId5"/>
    <p:sldMasterId id="2147483727" r:id="rId6"/>
    <p:sldMasterId id="2147483752" r:id="rId7"/>
  </p:sldMasterIdLst>
  <p:notesMasterIdLst>
    <p:notesMasterId r:id="rId63"/>
  </p:notesMasterIdLst>
  <p:sldIdLst>
    <p:sldId id="3144" r:id="rId8"/>
    <p:sldId id="589" r:id="rId9"/>
    <p:sldId id="492" r:id="rId10"/>
    <p:sldId id="704" r:id="rId11"/>
    <p:sldId id="693" r:id="rId12"/>
    <p:sldId id="684" r:id="rId13"/>
    <p:sldId id="695" r:id="rId14"/>
    <p:sldId id="696" r:id="rId15"/>
    <p:sldId id="953" r:id="rId16"/>
    <p:sldId id="952" r:id="rId17"/>
    <p:sldId id="3122" r:id="rId18"/>
    <p:sldId id="702" r:id="rId19"/>
    <p:sldId id="686" r:id="rId20"/>
    <p:sldId id="3130" r:id="rId21"/>
    <p:sldId id="687" r:id="rId22"/>
    <p:sldId id="3129" r:id="rId23"/>
    <p:sldId id="688" r:id="rId24"/>
    <p:sldId id="3131" r:id="rId25"/>
    <p:sldId id="689" r:id="rId26"/>
    <p:sldId id="3135" r:id="rId27"/>
    <p:sldId id="690" r:id="rId28"/>
    <p:sldId id="264" r:id="rId29"/>
    <p:sldId id="3132" r:id="rId30"/>
    <p:sldId id="691" r:id="rId31"/>
    <p:sldId id="3133" r:id="rId32"/>
    <p:sldId id="692" r:id="rId33"/>
    <p:sldId id="3134" r:id="rId34"/>
    <p:sldId id="3121" r:id="rId35"/>
    <p:sldId id="3123" r:id="rId36"/>
    <p:sldId id="634" r:id="rId37"/>
    <p:sldId id="959" r:id="rId38"/>
    <p:sldId id="955" r:id="rId39"/>
    <p:sldId id="956" r:id="rId40"/>
    <p:sldId id="957" r:id="rId41"/>
    <p:sldId id="958" r:id="rId42"/>
    <p:sldId id="3120" r:id="rId43"/>
    <p:sldId id="3124" r:id="rId44"/>
    <p:sldId id="698" r:id="rId45"/>
    <p:sldId id="675" r:id="rId46"/>
    <p:sldId id="354" r:id="rId47"/>
    <p:sldId id="676" r:id="rId48"/>
    <p:sldId id="256" r:id="rId49"/>
    <p:sldId id="700" r:id="rId50"/>
    <p:sldId id="3141" r:id="rId51"/>
    <p:sldId id="707" r:id="rId52"/>
    <p:sldId id="954" r:id="rId53"/>
    <p:sldId id="671" r:id="rId54"/>
    <p:sldId id="672" r:id="rId55"/>
    <p:sldId id="673" r:id="rId56"/>
    <p:sldId id="674" r:id="rId57"/>
    <p:sldId id="922" r:id="rId58"/>
    <p:sldId id="3142" r:id="rId59"/>
    <p:sldId id="969" r:id="rId60"/>
    <p:sldId id="986" r:id="rId61"/>
    <p:sldId id="3143" r:id="rId6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7043"/>
    <a:srgbClr val="B3E3D1"/>
    <a:srgbClr val="D3D441"/>
    <a:srgbClr val="DDB0D2"/>
    <a:srgbClr val="A07D49"/>
    <a:srgbClr val="155446"/>
    <a:srgbClr val="F0C5DF"/>
    <a:srgbClr val="F470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C05D24B-6697-6C48-B2CC-985EB0E3B30B}" v="3" dt="2026-01-06T07:37:35.855"/>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37"/>
    <p:restoredTop sz="94828"/>
  </p:normalViewPr>
  <p:slideViewPr>
    <p:cSldViewPr snapToGrid="0" snapToObjects="1">
      <p:cViewPr varScale="1">
        <p:scale>
          <a:sx n="115" d="100"/>
          <a:sy n="115" d="100"/>
        </p:scale>
        <p:origin x="216" y="40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notesMaster" Target="notesMasters/notesMaster1.xml"/><Relationship Id="rId68" Type="http://schemas.microsoft.com/office/2016/11/relationships/changesInfo" Target="changesInfos/changesInfo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slide" Target="slides/slide51.xml"/><Relationship Id="rId66"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4.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presProps" Target="presProps.xml"/><Relationship Id="rId69" Type="http://schemas.microsoft.com/office/2015/10/relationships/revisionInfo" Target="revisionInfo.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tableStyles" Target="tableStyle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e Van den Eeckhaut" userId="bc698052-4f0c-4aca-861e-4ba21e4a4441" providerId="ADAL" clId="{E74D39B6-30EF-59F7-8EF2-E35B6B421413}"/>
    <pc:docChg chg="modSld">
      <pc:chgData name="Gie Van den Eeckhaut" userId="bc698052-4f0c-4aca-861e-4ba21e4a4441" providerId="ADAL" clId="{E74D39B6-30EF-59F7-8EF2-E35B6B421413}" dt="2026-01-12T10:11:57.718" v="24" actId="20577"/>
      <pc:docMkLst>
        <pc:docMk/>
      </pc:docMkLst>
      <pc:sldChg chg="modSp mod">
        <pc:chgData name="Gie Van den Eeckhaut" userId="bc698052-4f0c-4aca-861e-4ba21e4a4441" providerId="ADAL" clId="{E74D39B6-30EF-59F7-8EF2-E35B6B421413}" dt="2026-01-12T10:11:57.718" v="24" actId="20577"/>
        <pc:sldMkLst>
          <pc:docMk/>
          <pc:sldMk cId="1781209815" sldId="696"/>
        </pc:sldMkLst>
        <pc:spChg chg="mod">
          <ac:chgData name="Gie Van den Eeckhaut" userId="bc698052-4f0c-4aca-861e-4ba21e4a4441" providerId="ADAL" clId="{E74D39B6-30EF-59F7-8EF2-E35B6B421413}" dt="2026-01-12T10:11:57.718" v="24" actId="20577"/>
          <ac:spMkLst>
            <pc:docMk/>
            <pc:sldMk cId="1781209815" sldId="696"/>
            <ac:spMk id="3" creationId="{E1745123-DA34-D741-9CAF-E9740E9EFFCB}"/>
          </ac:spMkLst>
        </pc:spChg>
      </pc:sldChg>
      <pc:sldChg chg="modSp mod">
        <pc:chgData name="Gie Van den Eeckhaut" userId="bc698052-4f0c-4aca-861e-4ba21e4a4441" providerId="ADAL" clId="{E74D39B6-30EF-59F7-8EF2-E35B6B421413}" dt="2026-01-12T07:02:41.563" v="12" actId="20577"/>
        <pc:sldMkLst>
          <pc:docMk/>
          <pc:sldMk cId="2309127575" sldId="986"/>
        </pc:sldMkLst>
        <pc:spChg chg="mod">
          <ac:chgData name="Gie Van den Eeckhaut" userId="bc698052-4f0c-4aca-861e-4ba21e4a4441" providerId="ADAL" clId="{E74D39B6-30EF-59F7-8EF2-E35B6B421413}" dt="2026-01-12T07:02:41.563" v="12" actId="20577"/>
          <ac:spMkLst>
            <pc:docMk/>
            <pc:sldMk cId="2309127575" sldId="986"/>
            <ac:spMk id="3" creationId="{1A5B4DEC-7B19-834F-D1E0-1E49C26C1401}"/>
          </ac:spMkLst>
        </pc:spChg>
      </pc:sldChg>
      <pc:sldChg chg="modSp mod">
        <pc:chgData name="Gie Van den Eeckhaut" userId="bc698052-4f0c-4aca-861e-4ba21e4a4441" providerId="ADAL" clId="{E74D39B6-30EF-59F7-8EF2-E35B6B421413}" dt="2026-01-07T09:14:53.080" v="0" actId="20577"/>
        <pc:sldMkLst>
          <pc:docMk/>
          <pc:sldMk cId="1026296810" sldId="3133"/>
        </pc:sldMkLst>
        <pc:spChg chg="mod">
          <ac:chgData name="Gie Van den Eeckhaut" userId="bc698052-4f0c-4aca-861e-4ba21e4a4441" providerId="ADAL" clId="{E74D39B6-30EF-59F7-8EF2-E35B6B421413}" dt="2026-01-07T09:14:53.080" v="0" actId="20577"/>
          <ac:spMkLst>
            <pc:docMk/>
            <pc:sldMk cId="1026296810" sldId="3133"/>
            <ac:spMk id="3" creationId="{709DE3C1-11DD-5AC2-BE4B-BFFCD7AF1F59}"/>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2DCD0E-6A6E-4748-8173-EF3B686EFE1E}" type="doc">
      <dgm:prSet loTypeId="urn:microsoft.com/office/officeart/2005/8/layout/funnel1" loCatId="" qsTypeId="urn:microsoft.com/office/officeart/2005/8/quickstyle/simple1" qsCatId="simple" csTypeId="urn:microsoft.com/office/officeart/2005/8/colors/accent1_2" csCatId="accent1" phldr="1"/>
      <dgm:spPr/>
      <dgm:t>
        <a:bodyPr/>
        <a:lstStyle/>
        <a:p>
          <a:endParaRPr lang="nl-NL"/>
        </a:p>
      </dgm:t>
    </dgm:pt>
    <dgm:pt modelId="{5D259059-880E-394E-8B50-A7EDCC0D0317}">
      <dgm:prSet phldrT="[Tekst]" custT="1"/>
      <dgm:spPr>
        <a:solidFill>
          <a:srgbClr val="F47043"/>
        </a:solidFill>
      </dgm:spPr>
      <dgm:t>
        <a:bodyPr/>
        <a:lstStyle/>
        <a:p>
          <a:r>
            <a:rPr lang="nl-NL" sz="1800" dirty="0">
              <a:solidFill>
                <a:schemeClr val="accent6">
                  <a:lumMod val="10000"/>
                </a:schemeClr>
              </a:solidFill>
            </a:rPr>
            <a:t>Actualiteit en gebeurtenissen</a:t>
          </a:r>
        </a:p>
      </dgm:t>
    </dgm:pt>
    <dgm:pt modelId="{B5BAE222-2B7E-BE49-8CD6-2DA3B9715C6B}" type="parTrans" cxnId="{5B687A9A-5393-B24C-B9AA-4456F495DE2B}">
      <dgm:prSet/>
      <dgm:spPr/>
      <dgm:t>
        <a:bodyPr/>
        <a:lstStyle/>
        <a:p>
          <a:endParaRPr lang="nl-NL"/>
        </a:p>
      </dgm:t>
    </dgm:pt>
    <dgm:pt modelId="{E748E29C-1835-2C49-82A1-0A3579115D74}" type="sibTrans" cxnId="{5B687A9A-5393-B24C-B9AA-4456F495DE2B}">
      <dgm:prSet/>
      <dgm:spPr/>
      <dgm:t>
        <a:bodyPr/>
        <a:lstStyle/>
        <a:p>
          <a:endParaRPr lang="nl-NL"/>
        </a:p>
      </dgm:t>
    </dgm:pt>
    <dgm:pt modelId="{820A4516-58DD-3A42-8E84-24099384C0EE}">
      <dgm:prSet phldrT="[Tekst]" custT="1"/>
      <dgm:spPr>
        <a:solidFill>
          <a:srgbClr val="F47043"/>
        </a:solidFill>
      </dgm:spPr>
      <dgm:t>
        <a:bodyPr/>
        <a:lstStyle/>
        <a:p>
          <a:r>
            <a:rPr lang="nl-NL" sz="1800" dirty="0" err="1">
              <a:solidFill>
                <a:schemeClr val="accent6">
                  <a:lumMod val="10000"/>
                </a:schemeClr>
              </a:solidFill>
            </a:rPr>
            <a:t>Maatschappe-lijke</a:t>
          </a:r>
          <a:r>
            <a:rPr lang="nl-NL" sz="1800" dirty="0">
              <a:solidFill>
                <a:schemeClr val="accent6">
                  <a:lumMod val="10000"/>
                </a:schemeClr>
              </a:solidFill>
            </a:rPr>
            <a:t> evoluties</a:t>
          </a:r>
        </a:p>
      </dgm:t>
    </dgm:pt>
    <dgm:pt modelId="{7CACE5C4-854A-D642-BDA4-57215D9E016C}" type="parTrans" cxnId="{BA3CAEDC-6E8C-5C48-87C0-7F45ECD4265C}">
      <dgm:prSet/>
      <dgm:spPr/>
      <dgm:t>
        <a:bodyPr/>
        <a:lstStyle/>
        <a:p>
          <a:endParaRPr lang="nl-NL"/>
        </a:p>
      </dgm:t>
    </dgm:pt>
    <dgm:pt modelId="{4DFB4F7B-FD57-FB4A-BA5B-E8FC67EC365F}" type="sibTrans" cxnId="{BA3CAEDC-6E8C-5C48-87C0-7F45ECD4265C}">
      <dgm:prSet/>
      <dgm:spPr/>
      <dgm:t>
        <a:bodyPr/>
        <a:lstStyle/>
        <a:p>
          <a:endParaRPr lang="nl-NL"/>
        </a:p>
      </dgm:t>
    </dgm:pt>
    <dgm:pt modelId="{857F542D-A05C-C448-AE63-4E83248FB5BF}">
      <dgm:prSet phldrT="[Tekst]" custT="1"/>
      <dgm:spPr>
        <a:solidFill>
          <a:srgbClr val="F47043"/>
        </a:solidFill>
      </dgm:spPr>
      <dgm:t>
        <a:bodyPr/>
        <a:lstStyle/>
        <a:p>
          <a:r>
            <a:rPr lang="nl-NL" sz="1800" dirty="0">
              <a:solidFill>
                <a:schemeClr val="accent6">
                  <a:lumMod val="10000"/>
                </a:schemeClr>
              </a:solidFill>
            </a:rPr>
            <a:t>Interacties met mensen en groepen</a:t>
          </a:r>
        </a:p>
      </dgm:t>
    </dgm:pt>
    <dgm:pt modelId="{D93923AA-A788-244F-B4B8-947EA0C14490}" type="parTrans" cxnId="{750E16C9-0FAD-894A-A67E-148BF5BACF8B}">
      <dgm:prSet/>
      <dgm:spPr/>
      <dgm:t>
        <a:bodyPr/>
        <a:lstStyle/>
        <a:p>
          <a:endParaRPr lang="nl-NL"/>
        </a:p>
      </dgm:t>
    </dgm:pt>
    <dgm:pt modelId="{274CFECB-F9E4-AA4F-BAAB-9689CEE74074}" type="sibTrans" cxnId="{750E16C9-0FAD-894A-A67E-148BF5BACF8B}">
      <dgm:prSet/>
      <dgm:spPr/>
      <dgm:t>
        <a:bodyPr/>
        <a:lstStyle/>
        <a:p>
          <a:endParaRPr lang="nl-NL"/>
        </a:p>
      </dgm:t>
    </dgm:pt>
    <dgm:pt modelId="{463ACDA6-78D3-1044-8506-7F2AD421CD3D}">
      <dgm:prSet phldrT="[Tekst]" custT="1"/>
      <dgm:spPr>
        <a:solidFill>
          <a:srgbClr val="F0C5DF"/>
        </a:solidFill>
      </dgm:spPr>
      <dgm:t>
        <a:bodyPr/>
        <a:lstStyle/>
        <a:p>
          <a:r>
            <a:rPr lang="nl-NL" sz="1800" b="1" dirty="0"/>
            <a:t>Missie</a:t>
          </a:r>
          <a:r>
            <a:rPr lang="nl-NL" sz="1800" dirty="0"/>
            <a:t>: thema, doelgroep, expertise, organisatiemogelijkheden</a:t>
          </a:r>
        </a:p>
      </dgm:t>
    </dgm:pt>
    <dgm:pt modelId="{D887FB67-7713-1C43-8FEC-87F8F5009256}" type="parTrans" cxnId="{23487F8E-7886-774D-A8EE-2DEA92E78501}">
      <dgm:prSet/>
      <dgm:spPr/>
      <dgm:t>
        <a:bodyPr/>
        <a:lstStyle/>
        <a:p>
          <a:endParaRPr lang="nl-NL"/>
        </a:p>
      </dgm:t>
    </dgm:pt>
    <dgm:pt modelId="{EB2BD8DC-A179-934C-970C-BF23BD3D0649}" type="sibTrans" cxnId="{23487F8E-7886-774D-A8EE-2DEA92E78501}">
      <dgm:prSet/>
      <dgm:spPr/>
      <dgm:t>
        <a:bodyPr/>
        <a:lstStyle/>
        <a:p>
          <a:endParaRPr lang="nl-NL"/>
        </a:p>
      </dgm:t>
    </dgm:pt>
    <dgm:pt modelId="{235BE876-691B-3349-BFF3-BC827BAA4CE0}" type="pres">
      <dgm:prSet presAssocID="{A62DCD0E-6A6E-4748-8173-EF3B686EFE1E}" presName="Name0" presStyleCnt="0">
        <dgm:presLayoutVars>
          <dgm:chMax val="4"/>
          <dgm:resizeHandles val="exact"/>
        </dgm:presLayoutVars>
      </dgm:prSet>
      <dgm:spPr/>
    </dgm:pt>
    <dgm:pt modelId="{33CD51AF-EF93-764D-A2A3-B28219743919}" type="pres">
      <dgm:prSet presAssocID="{A62DCD0E-6A6E-4748-8173-EF3B686EFE1E}" presName="ellipse" presStyleLbl="trBgShp" presStyleIdx="0" presStyleCnt="1"/>
      <dgm:spPr>
        <a:solidFill>
          <a:srgbClr val="F47043">
            <a:alpha val="40000"/>
          </a:srgbClr>
        </a:solidFill>
      </dgm:spPr>
    </dgm:pt>
    <dgm:pt modelId="{711F471C-2C3B-C54D-BCD6-904C36994452}" type="pres">
      <dgm:prSet presAssocID="{A62DCD0E-6A6E-4748-8173-EF3B686EFE1E}" presName="arrow1" presStyleLbl="fgShp" presStyleIdx="0" presStyleCnt="1" custLinFactY="-36655" custLinFactNeighborY="-100000"/>
      <dgm:spPr>
        <a:solidFill>
          <a:srgbClr val="F0C5DF"/>
        </a:solidFill>
      </dgm:spPr>
    </dgm:pt>
    <dgm:pt modelId="{C4D07730-391E-8C4D-BD7C-449833204297}" type="pres">
      <dgm:prSet presAssocID="{A62DCD0E-6A6E-4748-8173-EF3B686EFE1E}" presName="rectangle" presStyleLbl="revTx" presStyleIdx="0" presStyleCnt="1" custScaleX="145944" custScaleY="132947" custLinFactNeighborY="-40544">
        <dgm:presLayoutVars>
          <dgm:bulletEnabled val="1"/>
        </dgm:presLayoutVars>
      </dgm:prSet>
      <dgm:spPr>
        <a:prstGeom prst="ellipse">
          <a:avLst/>
        </a:prstGeom>
      </dgm:spPr>
    </dgm:pt>
    <dgm:pt modelId="{B5C8D0A9-5B05-0D45-AD49-3431753EB58F}" type="pres">
      <dgm:prSet presAssocID="{820A4516-58DD-3A42-8E84-24099384C0EE}" presName="item1" presStyleLbl="node1" presStyleIdx="0" presStyleCnt="3" custScaleX="167384" custLinFactNeighborX="-16583" custLinFactNeighborY="-17762">
        <dgm:presLayoutVars>
          <dgm:bulletEnabled val="1"/>
        </dgm:presLayoutVars>
      </dgm:prSet>
      <dgm:spPr/>
    </dgm:pt>
    <dgm:pt modelId="{639D9308-8865-6449-B3DB-2A7EF0D3B04D}" type="pres">
      <dgm:prSet presAssocID="{857F542D-A05C-C448-AE63-4E83248FB5BF}" presName="item2" presStyleLbl="node1" presStyleIdx="1" presStyleCnt="3" custScaleX="186416" custLinFactNeighborX="-62431" custLinFactNeighborY="-10281">
        <dgm:presLayoutVars>
          <dgm:bulletEnabled val="1"/>
        </dgm:presLayoutVars>
      </dgm:prSet>
      <dgm:spPr/>
    </dgm:pt>
    <dgm:pt modelId="{F95930CB-9C64-3F47-8809-8FDF71249724}" type="pres">
      <dgm:prSet presAssocID="{463ACDA6-78D3-1044-8506-7F2AD421CD3D}" presName="item3" presStyleLbl="node1" presStyleIdx="2" presStyleCnt="3" custScaleX="229997" custLinFactNeighborX="66989" custLinFactNeighborY="2134">
        <dgm:presLayoutVars>
          <dgm:bulletEnabled val="1"/>
        </dgm:presLayoutVars>
      </dgm:prSet>
      <dgm:spPr/>
    </dgm:pt>
    <dgm:pt modelId="{D537E4DF-104F-8F4E-851D-9257EFC39833}" type="pres">
      <dgm:prSet presAssocID="{A62DCD0E-6A6E-4748-8173-EF3B686EFE1E}" presName="funnel" presStyleLbl="trAlignAcc1" presStyleIdx="0" presStyleCnt="1" custScaleX="174508" custScaleY="80041" custLinFactNeighborX="-1524" custLinFactNeighborY="-6910"/>
      <dgm:spPr>
        <a:ln>
          <a:solidFill>
            <a:srgbClr val="F47043"/>
          </a:solidFill>
        </a:ln>
      </dgm:spPr>
    </dgm:pt>
  </dgm:ptLst>
  <dgm:cxnLst>
    <dgm:cxn modelId="{B22FE435-8C9E-1C4F-960B-03BFACDAA327}" type="presOf" srcId="{A62DCD0E-6A6E-4748-8173-EF3B686EFE1E}" destId="{235BE876-691B-3349-BFF3-BC827BAA4CE0}" srcOrd="0" destOrd="0" presId="urn:microsoft.com/office/officeart/2005/8/layout/funnel1"/>
    <dgm:cxn modelId="{16344C7F-BEE9-E142-9733-AF6CCA4C8960}" type="presOf" srcId="{463ACDA6-78D3-1044-8506-7F2AD421CD3D}" destId="{C4D07730-391E-8C4D-BD7C-449833204297}" srcOrd="0" destOrd="0" presId="urn:microsoft.com/office/officeart/2005/8/layout/funnel1"/>
    <dgm:cxn modelId="{497C0F85-A474-874D-8898-2C7710693FB8}" type="presOf" srcId="{857F542D-A05C-C448-AE63-4E83248FB5BF}" destId="{B5C8D0A9-5B05-0D45-AD49-3431753EB58F}" srcOrd="0" destOrd="0" presId="urn:microsoft.com/office/officeart/2005/8/layout/funnel1"/>
    <dgm:cxn modelId="{23487F8E-7886-774D-A8EE-2DEA92E78501}" srcId="{A62DCD0E-6A6E-4748-8173-EF3B686EFE1E}" destId="{463ACDA6-78D3-1044-8506-7F2AD421CD3D}" srcOrd="3" destOrd="0" parTransId="{D887FB67-7713-1C43-8FEC-87F8F5009256}" sibTransId="{EB2BD8DC-A179-934C-970C-BF23BD3D0649}"/>
    <dgm:cxn modelId="{5B687A9A-5393-B24C-B9AA-4456F495DE2B}" srcId="{A62DCD0E-6A6E-4748-8173-EF3B686EFE1E}" destId="{5D259059-880E-394E-8B50-A7EDCC0D0317}" srcOrd="0" destOrd="0" parTransId="{B5BAE222-2B7E-BE49-8CD6-2DA3B9715C6B}" sibTransId="{E748E29C-1835-2C49-82A1-0A3579115D74}"/>
    <dgm:cxn modelId="{985E15A0-00E2-B54B-8F94-DFF74E4E8666}" type="presOf" srcId="{820A4516-58DD-3A42-8E84-24099384C0EE}" destId="{639D9308-8865-6449-B3DB-2A7EF0D3B04D}" srcOrd="0" destOrd="0" presId="urn:microsoft.com/office/officeart/2005/8/layout/funnel1"/>
    <dgm:cxn modelId="{750E16C9-0FAD-894A-A67E-148BF5BACF8B}" srcId="{A62DCD0E-6A6E-4748-8173-EF3B686EFE1E}" destId="{857F542D-A05C-C448-AE63-4E83248FB5BF}" srcOrd="2" destOrd="0" parTransId="{D93923AA-A788-244F-B4B8-947EA0C14490}" sibTransId="{274CFECB-F9E4-AA4F-BAAB-9689CEE74074}"/>
    <dgm:cxn modelId="{BA3CAEDC-6E8C-5C48-87C0-7F45ECD4265C}" srcId="{A62DCD0E-6A6E-4748-8173-EF3B686EFE1E}" destId="{820A4516-58DD-3A42-8E84-24099384C0EE}" srcOrd="1" destOrd="0" parTransId="{7CACE5C4-854A-D642-BDA4-57215D9E016C}" sibTransId="{4DFB4F7B-FD57-FB4A-BA5B-E8FC67EC365F}"/>
    <dgm:cxn modelId="{609EA2FE-FABB-3D42-8F95-E2167A603AB1}" type="presOf" srcId="{5D259059-880E-394E-8B50-A7EDCC0D0317}" destId="{F95930CB-9C64-3F47-8809-8FDF71249724}" srcOrd="0" destOrd="0" presId="urn:microsoft.com/office/officeart/2005/8/layout/funnel1"/>
    <dgm:cxn modelId="{B403C63E-72EB-2140-9354-CF67E5274D1B}" type="presParOf" srcId="{235BE876-691B-3349-BFF3-BC827BAA4CE0}" destId="{33CD51AF-EF93-764D-A2A3-B28219743919}" srcOrd="0" destOrd="0" presId="urn:microsoft.com/office/officeart/2005/8/layout/funnel1"/>
    <dgm:cxn modelId="{A12AA33A-CCEE-AD42-98F4-82E53FF4A679}" type="presParOf" srcId="{235BE876-691B-3349-BFF3-BC827BAA4CE0}" destId="{711F471C-2C3B-C54D-BCD6-904C36994452}" srcOrd="1" destOrd="0" presId="urn:microsoft.com/office/officeart/2005/8/layout/funnel1"/>
    <dgm:cxn modelId="{79716872-BDC8-9B47-8107-53558DF01645}" type="presParOf" srcId="{235BE876-691B-3349-BFF3-BC827BAA4CE0}" destId="{C4D07730-391E-8C4D-BD7C-449833204297}" srcOrd="2" destOrd="0" presId="urn:microsoft.com/office/officeart/2005/8/layout/funnel1"/>
    <dgm:cxn modelId="{E08DEE98-D37E-6645-A594-220FD85C4077}" type="presParOf" srcId="{235BE876-691B-3349-BFF3-BC827BAA4CE0}" destId="{B5C8D0A9-5B05-0D45-AD49-3431753EB58F}" srcOrd="3" destOrd="0" presId="urn:microsoft.com/office/officeart/2005/8/layout/funnel1"/>
    <dgm:cxn modelId="{A65CAC52-8FF3-C04E-98D1-D7B2C79F2A27}" type="presParOf" srcId="{235BE876-691B-3349-BFF3-BC827BAA4CE0}" destId="{639D9308-8865-6449-B3DB-2A7EF0D3B04D}" srcOrd="4" destOrd="0" presId="urn:microsoft.com/office/officeart/2005/8/layout/funnel1"/>
    <dgm:cxn modelId="{86567261-491D-C84B-84B9-3A919603FF7E}" type="presParOf" srcId="{235BE876-691B-3349-BFF3-BC827BAA4CE0}" destId="{F95930CB-9C64-3F47-8809-8FDF71249724}" srcOrd="5" destOrd="0" presId="urn:microsoft.com/office/officeart/2005/8/layout/funnel1"/>
    <dgm:cxn modelId="{B4609E65-1393-A644-BB61-9B9F89467E2B}" type="presParOf" srcId="{235BE876-691B-3349-BFF3-BC827BAA4CE0}" destId="{D537E4DF-104F-8F4E-851D-9257EFC39833}"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B3B3EE-DEE3-7443-88A3-6429D09DC4E7}" type="doc">
      <dgm:prSet loTypeId="urn:microsoft.com/office/officeart/2005/8/layout/hList1" loCatId="" qsTypeId="urn:microsoft.com/office/officeart/2005/8/quickstyle/simple1" qsCatId="simple" csTypeId="urn:microsoft.com/office/officeart/2005/8/colors/accent1_2" csCatId="accent1" phldr="1"/>
      <dgm:spPr/>
      <dgm:t>
        <a:bodyPr/>
        <a:lstStyle/>
        <a:p>
          <a:endParaRPr lang="nl-NL"/>
        </a:p>
      </dgm:t>
    </dgm:pt>
    <dgm:pt modelId="{87AA7659-DCB5-D841-A093-85D1540881EF}">
      <dgm:prSet phldrT="[Tekst]"/>
      <dgm:spPr>
        <a:solidFill>
          <a:srgbClr val="D3D441"/>
        </a:solidFill>
        <a:ln>
          <a:noFill/>
        </a:ln>
      </dgm:spPr>
      <dgm:t>
        <a:bodyPr/>
        <a:lstStyle/>
        <a:p>
          <a:r>
            <a:rPr lang="nl-NL" b="1" dirty="0">
              <a:solidFill>
                <a:schemeClr val="accent6">
                  <a:lumMod val="10000"/>
                </a:schemeClr>
              </a:solidFill>
            </a:rPr>
            <a:t>Behoeftegericht</a:t>
          </a:r>
        </a:p>
      </dgm:t>
    </dgm:pt>
    <dgm:pt modelId="{06733A27-957D-F54A-A48C-6B35C0219751}" type="parTrans" cxnId="{83D27B26-F506-8A4E-A73B-19F27E877B43}">
      <dgm:prSet/>
      <dgm:spPr/>
      <dgm:t>
        <a:bodyPr/>
        <a:lstStyle/>
        <a:p>
          <a:endParaRPr lang="nl-NL"/>
        </a:p>
      </dgm:t>
    </dgm:pt>
    <dgm:pt modelId="{2694E019-E109-A547-8813-90086B1838C7}" type="sibTrans" cxnId="{83D27B26-F506-8A4E-A73B-19F27E877B43}">
      <dgm:prSet/>
      <dgm:spPr/>
      <dgm:t>
        <a:bodyPr/>
        <a:lstStyle/>
        <a:p>
          <a:endParaRPr lang="nl-NL"/>
        </a:p>
      </dgm:t>
    </dgm:pt>
    <dgm:pt modelId="{7DA2FB73-0B29-5949-91B7-27F4B589FD74}">
      <dgm:prSet phldrT="[Tekst]"/>
      <dgm:spPr>
        <a:solidFill>
          <a:srgbClr val="D3D441">
            <a:alpha val="65098"/>
          </a:srgbClr>
        </a:solidFill>
      </dgm:spPr>
      <dgm:t>
        <a:bodyPr/>
        <a:lstStyle/>
        <a:p>
          <a:r>
            <a:rPr lang="nl-NL" dirty="0"/>
            <a:t>Actieve dialoog met de omgeving</a:t>
          </a:r>
        </a:p>
      </dgm:t>
    </dgm:pt>
    <dgm:pt modelId="{C1940DA8-B23E-084A-AD97-993694EE4178}" type="parTrans" cxnId="{BEF294B3-C6D4-5F40-BE99-7FAE1BAB4A38}">
      <dgm:prSet/>
      <dgm:spPr/>
      <dgm:t>
        <a:bodyPr/>
        <a:lstStyle/>
        <a:p>
          <a:endParaRPr lang="nl-NL"/>
        </a:p>
      </dgm:t>
    </dgm:pt>
    <dgm:pt modelId="{C7E4CA54-A947-4745-870A-F783DA5E8639}" type="sibTrans" cxnId="{BEF294B3-C6D4-5F40-BE99-7FAE1BAB4A38}">
      <dgm:prSet/>
      <dgm:spPr/>
      <dgm:t>
        <a:bodyPr/>
        <a:lstStyle/>
        <a:p>
          <a:endParaRPr lang="nl-NL"/>
        </a:p>
      </dgm:t>
    </dgm:pt>
    <dgm:pt modelId="{37611C10-7CC8-E04E-B734-EE6B88A192EC}">
      <dgm:prSet phldrT="[Tekst]"/>
      <dgm:spPr>
        <a:solidFill>
          <a:srgbClr val="D3D441">
            <a:alpha val="65098"/>
          </a:srgbClr>
        </a:solidFill>
      </dgm:spPr>
      <dgm:t>
        <a:bodyPr/>
        <a:lstStyle/>
        <a:p>
          <a:r>
            <a:rPr lang="nl-NL" dirty="0"/>
            <a:t>Grote kans op ‘fitting’</a:t>
          </a:r>
        </a:p>
      </dgm:t>
    </dgm:pt>
    <dgm:pt modelId="{FE2DE77F-8F85-1F47-BCB5-CED93CD491D7}" type="parTrans" cxnId="{B3D3AC6C-3E64-7E46-911F-2ED73E33AAC8}">
      <dgm:prSet/>
      <dgm:spPr/>
      <dgm:t>
        <a:bodyPr/>
        <a:lstStyle/>
        <a:p>
          <a:endParaRPr lang="nl-NL"/>
        </a:p>
      </dgm:t>
    </dgm:pt>
    <dgm:pt modelId="{0EA56478-11D1-C64D-B3D4-B4464EDD30A7}" type="sibTrans" cxnId="{B3D3AC6C-3E64-7E46-911F-2ED73E33AAC8}">
      <dgm:prSet/>
      <dgm:spPr/>
      <dgm:t>
        <a:bodyPr/>
        <a:lstStyle/>
        <a:p>
          <a:endParaRPr lang="nl-NL"/>
        </a:p>
      </dgm:t>
    </dgm:pt>
    <dgm:pt modelId="{52331E31-9DF2-4C46-B643-D5CEE210A7A5}">
      <dgm:prSet phldrT="[Tekst]"/>
      <dgm:spPr>
        <a:solidFill>
          <a:srgbClr val="D3D441"/>
        </a:solidFill>
        <a:ln>
          <a:noFill/>
        </a:ln>
      </dgm:spPr>
      <dgm:t>
        <a:bodyPr/>
        <a:lstStyle/>
        <a:p>
          <a:r>
            <a:rPr lang="nl-NL" b="1" dirty="0" err="1">
              <a:solidFill>
                <a:schemeClr val="accent6">
                  <a:lumMod val="10000"/>
                </a:schemeClr>
              </a:solidFill>
            </a:rPr>
            <a:t>Vraaggestuurd</a:t>
          </a:r>
          <a:endParaRPr lang="nl-NL" b="1" dirty="0">
            <a:solidFill>
              <a:schemeClr val="accent6">
                <a:lumMod val="10000"/>
              </a:schemeClr>
            </a:solidFill>
          </a:endParaRPr>
        </a:p>
      </dgm:t>
    </dgm:pt>
    <dgm:pt modelId="{241D2F07-5CAF-0647-B15A-3605C6DDA718}" type="parTrans" cxnId="{68771A44-2A5C-0646-8F66-F1EAC25DFC90}">
      <dgm:prSet/>
      <dgm:spPr/>
      <dgm:t>
        <a:bodyPr/>
        <a:lstStyle/>
        <a:p>
          <a:endParaRPr lang="nl-NL"/>
        </a:p>
      </dgm:t>
    </dgm:pt>
    <dgm:pt modelId="{B6333EC9-0B28-0740-9237-C3FF23B785F2}" type="sibTrans" cxnId="{68771A44-2A5C-0646-8F66-F1EAC25DFC90}">
      <dgm:prSet/>
      <dgm:spPr/>
      <dgm:t>
        <a:bodyPr/>
        <a:lstStyle/>
        <a:p>
          <a:endParaRPr lang="nl-NL"/>
        </a:p>
      </dgm:t>
    </dgm:pt>
    <dgm:pt modelId="{42247A19-785E-AF42-A4F5-1290B2C1A592}">
      <dgm:prSet phldrT="[Tekst]"/>
      <dgm:spPr>
        <a:solidFill>
          <a:srgbClr val="D3D441">
            <a:alpha val="65098"/>
          </a:srgbClr>
        </a:solidFill>
      </dgm:spPr>
      <dgm:t>
        <a:bodyPr/>
        <a:lstStyle/>
        <a:p>
          <a:r>
            <a:rPr lang="nl-NL" dirty="0"/>
            <a:t>Concrete vragen bereiken ons</a:t>
          </a:r>
        </a:p>
      </dgm:t>
    </dgm:pt>
    <dgm:pt modelId="{B2AB623B-DD28-594F-9995-59C14C56FE4B}" type="parTrans" cxnId="{37D32EE2-7710-764C-97EA-2F236A27BCD7}">
      <dgm:prSet/>
      <dgm:spPr/>
      <dgm:t>
        <a:bodyPr/>
        <a:lstStyle/>
        <a:p>
          <a:endParaRPr lang="nl-NL"/>
        </a:p>
      </dgm:t>
    </dgm:pt>
    <dgm:pt modelId="{B4D3F58E-8297-2642-8DB3-CB4292DA7829}" type="sibTrans" cxnId="{37D32EE2-7710-764C-97EA-2F236A27BCD7}">
      <dgm:prSet/>
      <dgm:spPr/>
      <dgm:t>
        <a:bodyPr/>
        <a:lstStyle/>
        <a:p>
          <a:endParaRPr lang="nl-NL"/>
        </a:p>
      </dgm:t>
    </dgm:pt>
    <dgm:pt modelId="{8EC00389-FC3A-2A42-B5BF-A21F4A592257}">
      <dgm:prSet phldrT="[Tekst]"/>
      <dgm:spPr>
        <a:solidFill>
          <a:srgbClr val="D3D441">
            <a:alpha val="65098"/>
          </a:srgbClr>
        </a:solidFill>
      </dgm:spPr>
      <dgm:t>
        <a:bodyPr/>
        <a:lstStyle/>
        <a:p>
          <a:r>
            <a:rPr lang="nl-NL" dirty="0"/>
            <a:t>Reactief en ‘nu-gericht’</a:t>
          </a:r>
        </a:p>
      </dgm:t>
    </dgm:pt>
    <dgm:pt modelId="{4D262976-69BC-A14E-A7E5-5E8A743345A3}" type="parTrans" cxnId="{2D50EB2A-CFBF-3E45-8A2D-48EEC395904C}">
      <dgm:prSet/>
      <dgm:spPr/>
      <dgm:t>
        <a:bodyPr/>
        <a:lstStyle/>
        <a:p>
          <a:endParaRPr lang="nl-NL"/>
        </a:p>
      </dgm:t>
    </dgm:pt>
    <dgm:pt modelId="{FCC9013E-AC91-1341-A571-EFBE41384790}" type="sibTrans" cxnId="{2D50EB2A-CFBF-3E45-8A2D-48EEC395904C}">
      <dgm:prSet/>
      <dgm:spPr/>
      <dgm:t>
        <a:bodyPr/>
        <a:lstStyle/>
        <a:p>
          <a:endParaRPr lang="nl-NL"/>
        </a:p>
      </dgm:t>
    </dgm:pt>
    <dgm:pt modelId="{856B6C18-F073-0943-8605-6B779A890C14}">
      <dgm:prSet phldrT="[Tekst]"/>
      <dgm:spPr>
        <a:solidFill>
          <a:srgbClr val="D3D441"/>
        </a:solidFill>
        <a:ln>
          <a:noFill/>
        </a:ln>
      </dgm:spPr>
      <dgm:t>
        <a:bodyPr/>
        <a:lstStyle/>
        <a:p>
          <a:r>
            <a:rPr lang="nl-NL" b="1" dirty="0" err="1">
              <a:solidFill>
                <a:schemeClr val="accent6">
                  <a:lumMod val="10000"/>
                </a:schemeClr>
              </a:solidFill>
            </a:rPr>
            <a:t>Aanbodgestuurd</a:t>
          </a:r>
          <a:endParaRPr lang="nl-NL" b="1" dirty="0">
            <a:solidFill>
              <a:schemeClr val="accent6">
                <a:lumMod val="10000"/>
              </a:schemeClr>
            </a:solidFill>
          </a:endParaRPr>
        </a:p>
      </dgm:t>
    </dgm:pt>
    <dgm:pt modelId="{7691EAD9-9308-6C40-BBE2-97319147D199}" type="parTrans" cxnId="{989A992A-C8B6-1E43-AD5D-12BA029A8313}">
      <dgm:prSet/>
      <dgm:spPr/>
      <dgm:t>
        <a:bodyPr/>
        <a:lstStyle/>
        <a:p>
          <a:endParaRPr lang="nl-NL"/>
        </a:p>
      </dgm:t>
    </dgm:pt>
    <dgm:pt modelId="{2031ABCF-080C-3F4E-BFE9-000364D9AE70}" type="sibTrans" cxnId="{989A992A-C8B6-1E43-AD5D-12BA029A8313}">
      <dgm:prSet/>
      <dgm:spPr/>
      <dgm:t>
        <a:bodyPr/>
        <a:lstStyle/>
        <a:p>
          <a:endParaRPr lang="nl-NL"/>
        </a:p>
      </dgm:t>
    </dgm:pt>
    <dgm:pt modelId="{549F3AAC-9CDF-9244-9468-5AC4331C016D}">
      <dgm:prSet phldrT="[Tekst]"/>
      <dgm:spPr>
        <a:solidFill>
          <a:srgbClr val="D3D441">
            <a:alpha val="65098"/>
          </a:srgbClr>
        </a:solidFill>
      </dgm:spPr>
      <dgm:t>
        <a:bodyPr/>
        <a:lstStyle/>
        <a:p>
          <a:r>
            <a:rPr lang="nl-NL" dirty="0"/>
            <a:t>Eigen expertise, ambitie, buikgevoel</a:t>
          </a:r>
        </a:p>
      </dgm:t>
    </dgm:pt>
    <dgm:pt modelId="{9DFCE043-8FC3-4A4F-8DA1-4F5886223CD8}" type="parTrans" cxnId="{4518CF37-67BC-7345-8180-0795CC1DC5CA}">
      <dgm:prSet/>
      <dgm:spPr/>
      <dgm:t>
        <a:bodyPr/>
        <a:lstStyle/>
        <a:p>
          <a:endParaRPr lang="nl-NL"/>
        </a:p>
      </dgm:t>
    </dgm:pt>
    <dgm:pt modelId="{0D9336CA-3EB9-0D44-BAE7-CC1CB77EEB69}" type="sibTrans" cxnId="{4518CF37-67BC-7345-8180-0795CC1DC5CA}">
      <dgm:prSet/>
      <dgm:spPr/>
      <dgm:t>
        <a:bodyPr/>
        <a:lstStyle/>
        <a:p>
          <a:endParaRPr lang="nl-NL"/>
        </a:p>
      </dgm:t>
    </dgm:pt>
    <dgm:pt modelId="{C68DE13F-82ED-1C4E-8DBB-0BBF2FAC9C4D}">
      <dgm:prSet phldrT="[Tekst]"/>
      <dgm:spPr>
        <a:solidFill>
          <a:srgbClr val="D3D441">
            <a:alpha val="65098"/>
          </a:srgbClr>
        </a:solidFill>
      </dgm:spPr>
      <dgm:t>
        <a:bodyPr/>
        <a:lstStyle/>
        <a:p>
          <a:r>
            <a:rPr lang="nl-NL" dirty="0"/>
            <a:t>Wat overleeft in de markt</a:t>
          </a:r>
        </a:p>
      </dgm:t>
    </dgm:pt>
    <dgm:pt modelId="{067EBADC-06DF-8B49-AF7D-588D5B274A51}" type="parTrans" cxnId="{49AF6CF5-5379-AC44-8AC0-DD75E0351DC4}">
      <dgm:prSet/>
      <dgm:spPr/>
      <dgm:t>
        <a:bodyPr/>
        <a:lstStyle/>
        <a:p>
          <a:endParaRPr lang="nl-NL"/>
        </a:p>
      </dgm:t>
    </dgm:pt>
    <dgm:pt modelId="{C5B4E6B9-660D-BF4B-B7C4-60AEEA0EBC83}" type="sibTrans" cxnId="{49AF6CF5-5379-AC44-8AC0-DD75E0351DC4}">
      <dgm:prSet/>
      <dgm:spPr/>
      <dgm:t>
        <a:bodyPr/>
        <a:lstStyle/>
        <a:p>
          <a:endParaRPr lang="nl-NL"/>
        </a:p>
      </dgm:t>
    </dgm:pt>
    <dgm:pt modelId="{06782D7A-4B78-D642-A99D-D6A9EC3E84A0}">
      <dgm:prSet phldrT="[Tekst]"/>
      <dgm:spPr>
        <a:solidFill>
          <a:srgbClr val="D3D441">
            <a:alpha val="65098"/>
          </a:srgbClr>
        </a:solidFill>
      </dgm:spPr>
      <dgm:t>
        <a:bodyPr/>
        <a:lstStyle/>
        <a:p>
          <a:r>
            <a:rPr lang="nl-NL" dirty="0"/>
            <a:t>Via ‘trial </a:t>
          </a:r>
          <a:r>
            <a:rPr lang="nl-NL" dirty="0" err="1"/>
            <a:t>and</a:t>
          </a:r>
          <a:r>
            <a:rPr lang="nl-NL" dirty="0"/>
            <a:t> error’ </a:t>
          </a:r>
          <a:r>
            <a:rPr lang="nl-NL" dirty="0" err="1"/>
            <a:t>fijnstellen</a:t>
          </a:r>
          <a:endParaRPr lang="nl-NL" dirty="0"/>
        </a:p>
      </dgm:t>
    </dgm:pt>
    <dgm:pt modelId="{91183842-4B47-4B4C-AB22-EAFD41F56140}" type="parTrans" cxnId="{8402816E-E787-8748-8FAB-5546A93B4A23}">
      <dgm:prSet/>
      <dgm:spPr/>
      <dgm:t>
        <a:bodyPr/>
        <a:lstStyle/>
        <a:p>
          <a:endParaRPr lang="nl-NL"/>
        </a:p>
      </dgm:t>
    </dgm:pt>
    <dgm:pt modelId="{372F3423-FE90-DB48-8DE7-93EF0DE2F405}" type="sibTrans" cxnId="{8402816E-E787-8748-8FAB-5546A93B4A23}">
      <dgm:prSet/>
      <dgm:spPr/>
      <dgm:t>
        <a:bodyPr/>
        <a:lstStyle/>
        <a:p>
          <a:endParaRPr lang="nl-NL"/>
        </a:p>
      </dgm:t>
    </dgm:pt>
    <dgm:pt modelId="{FF5DEBA0-6702-E543-82D9-A9D32726AB2B}">
      <dgm:prSet phldrT="[Tekst]"/>
      <dgm:spPr>
        <a:solidFill>
          <a:srgbClr val="D3D441">
            <a:alpha val="65098"/>
          </a:srgbClr>
        </a:solidFill>
      </dgm:spPr>
      <dgm:t>
        <a:bodyPr/>
        <a:lstStyle/>
        <a:p>
          <a:r>
            <a:rPr lang="nl-NL" dirty="0"/>
            <a:t>Op maat</a:t>
          </a:r>
        </a:p>
      </dgm:t>
    </dgm:pt>
    <dgm:pt modelId="{2D95019C-412A-B64E-AD08-3C0E834F9DD7}" type="parTrans" cxnId="{7B4A6BA5-D72F-0D4C-82B2-FE0700BFD990}">
      <dgm:prSet/>
      <dgm:spPr/>
      <dgm:t>
        <a:bodyPr/>
        <a:lstStyle/>
        <a:p>
          <a:endParaRPr lang="nl-NL"/>
        </a:p>
      </dgm:t>
    </dgm:pt>
    <dgm:pt modelId="{BE3FC786-4722-8342-8DA3-283E760083CD}" type="sibTrans" cxnId="{7B4A6BA5-D72F-0D4C-82B2-FE0700BFD990}">
      <dgm:prSet/>
      <dgm:spPr/>
      <dgm:t>
        <a:bodyPr/>
        <a:lstStyle/>
        <a:p>
          <a:endParaRPr lang="nl-NL"/>
        </a:p>
      </dgm:t>
    </dgm:pt>
    <dgm:pt modelId="{5596BD7C-2228-AE47-93B5-E112EE4F55E7}">
      <dgm:prSet phldrT="[Tekst]"/>
      <dgm:spPr>
        <a:solidFill>
          <a:srgbClr val="D3D441">
            <a:alpha val="65098"/>
          </a:srgbClr>
        </a:solidFill>
      </dgm:spPr>
      <dgm:t>
        <a:bodyPr/>
        <a:lstStyle/>
        <a:p>
          <a:r>
            <a:rPr lang="nl-NL" dirty="0"/>
            <a:t>Via ‘trial </a:t>
          </a:r>
          <a:r>
            <a:rPr lang="nl-NL" dirty="0" err="1"/>
            <a:t>and</a:t>
          </a:r>
          <a:r>
            <a:rPr lang="nl-NL" dirty="0"/>
            <a:t> error’ </a:t>
          </a:r>
          <a:r>
            <a:rPr lang="nl-NL" dirty="0" err="1"/>
            <a:t>fijnstellen</a:t>
          </a:r>
          <a:endParaRPr lang="nl-NL" dirty="0"/>
        </a:p>
      </dgm:t>
    </dgm:pt>
    <dgm:pt modelId="{2BB02741-B8D5-6A4A-B93D-EA8F2A676D91}" type="parTrans" cxnId="{A543EB7E-9849-9F46-ABC0-D52161FD83B8}">
      <dgm:prSet/>
      <dgm:spPr/>
      <dgm:t>
        <a:bodyPr/>
        <a:lstStyle/>
        <a:p>
          <a:endParaRPr lang="nl-NL"/>
        </a:p>
      </dgm:t>
    </dgm:pt>
    <dgm:pt modelId="{5C0E3ED3-1709-FD4B-98C7-2EABF883863A}" type="sibTrans" cxnId="{A543EB7E-9849-9F46-ABC0-D52161FD83B8}">
      <dgm:prSet/>
      <dgm:spPr/>
      <dgm:t>
        <a:bodyPr/>
        <a:lstStyle/>
        <a:p>
          <a:endParaRPr lang="nl-NL"/>
        </a:p>
      </dgm:t>
    </dgm:pt>
    <dgm:pt modelId="{A7BEA474-EF65-A74C-AF1F-3334C1E84F0E}" type="pres">
      <dgm:prSet presAssocID="{23B3B3EE-DEE3-7443-88A3-6429D09DC4E7}" presName="Name0" presStyleCnt="0">
        <dgm:presLayoutVars>
          <dgm:dir/>
          <dgm:animLvl val="lvl"/>
          <dgm:resizeHandles val="exact"/>
        </dgm:presLayoutVars>
      </dgm:prSet>
      <dgm:spPr/>
    </dgm:pt>
    <dgm:pt modelId="{0CF5CB86-7148-3042-8EC5-A588598EE169}" type="pres">
      <dgm:prSet presAssocID="{87AA7659-DCB5-D841-A093-85D1540881EF}" presName="composite" presStyleCnt="0"/>
      <dgm:spPr/>
    </dgm:pt>
    <dgm:pt modelId="{99BB5CBF-05C6-B542-94C8-716C6622EF93}" type="pres">
      <dgm:prSet presAssocID="{87AA7659-DCB5-D841-A093-85D1540881EF}" presName="parTx" presStyleLbl="alignNode1" presStyleIdx="0" presStyleCnt="3">
        <dgm:presLayoutVars>
          <dgm:chMax val="0"/>
          <dgm:chPref val="0"/>
          <dgm:bulletEnabled val="1"/>
        </dgm:presLayoutVars>
      </dgm:prSet>
      <dgm:spPr/>
    </dgm:pt>
    <dgm:pt modelId="{4CC2FC23-A1F5-424C-81AF-0466B8F7C8F2}" type="pres">
      <dgm:prSet presAssocID="{87AA7659-DCB5-D841-A093-85D1540881EF}" presName="desTx" presStyleLbl="alignAccFollowNode1" presStyleIdx="0" presStyleCnt="3">
        <dgm:presLayoutVars>
          <dgm:bulletEnabled val="1"/>
        </dgm:presLayoutVars>
      </dgm:prSet>
      <dgm:spPr/>
    </dgm:pt>
    <dgm:pt modelId="{93ED2CE6-1D5E-E34F-9EE8-8D85EA5B0D3D}" type="pres">
      <dgm:prSet presAssocID="{2694E019-E109-A547-8813-90086B1838C7}" presName="space" presStyleCnt="0"/>
      <dgm:spPr/>
    </dgm:pt>
    <dgm:pt modelId="{CD3E302A-2F2A-964F-8513-20D74EF72898}" type="pres">
      <dgm:prSet presAssocID="{52331E31-9DF2-4C46-B643-D5CEE210A7A5}" presName="composite" presStyleCnt="0"/>
      <dgm:spPr/>
    </dgm:pt>
    <dgm:pt modelId="{C5A9A9C3-3902-E94E-A864-FFC08CB9B161}" type="pres">
      <dgm:prSet presAssocID="{52331E31-9DF2-4C46-B643-D5CEE210A7A5}" presName="parTx" presStyleLbl="alignNode1" presStyleIdx="1" presStyleCnt="3">
        <dgm:presLayoutVars>
          <dgm:chMax val="0"/>
          <dgm:chPref val="0"/>
          <dgm:bulletEnabled val="1"/>
        </dgm:presLayoutVars>
      </dgm:prSet>
      <dgm:spPr/>
    </dgm:pt>
    <dgm:pt modelId="{6B7D4CAF-DA0F-FA41-A18B-83A7534CDE83}" type="pres">
      <dgm:prSet presAssocID="{52331E31-9DF2-4C46-B643-D5CEE210A7A5}" presName="desTx" presStyleLbl="alignAccFollowNode1" presStyleIdx="1" presStyleCnt="3">
        <dgm:presLayoutVars>
          <dgm:bulletEnabled val="1"/>
        </dgm:presLayoutVars>
      </dgm:prSet>
      <dgm:spPr/>
    </dgm:pt>
    <dgm:pt modelId="{798CCC4B-343D-7A4C-91EB-DC285F1D749D}" type="pres">
      <dgm:prSet presAssocID="{B6333EC9-0B28-0740-9237-C3FF23B785F2}" presName="space" presStyleCnt="0"/>
      <dgm:spPr/>
    </dgm:pt>
    <dgm:pt modelId="{E770F184-D756-794F-A916-9AB7C8DA1F3B}" type="pres">
      <dgm:prSet presAssocID="{856B6C18-F073-0943-8605-6B779A890C14}" presName="composite" presStyleCnt="0"/>
      <dgm:spPr/>
    </dgm:pt>
    <dgm:pt modelId="{CD906C95-EC68-CC4E-AD08-101E587139B5}" type="pres">
      <dgm:prSet presAssocID="{856B6C18-F073-0943-8605-6B779A890C14}" presName="parTx" presStyleLbl="alignNode1" presStyleIdx="2" presStyleCnt="3">
        <dgm:presLayoutVars>
          <dgm:chMax val="0"/>
          <dgm:chPref val="0"/>
          <dgm:bulletEnabled val="1"/>
        </dgm:presLayoutVars>
      </dgm:prSet>
      <dgm:spPr/>
    </dgm:pt>
    <dgm:pt modelId="{D907DFB1-44C5-2B42-A301-FAF1D008A2C0}" type="pres">
      <dgm:prSet presAssocID="{856B6C18-F073-0943-8605-6B779A890C14}" presName="desTx" presStyleLbl="alignAccFollowNode1" presStyleIdx="2" presStyleCnt="3">
        <dgm:presLayoutVars>
          <dgm:bulletEnabled val="1"/>
        </dgm:presLayoutVars>
      </dgm:prSet>
      <dgm:spPr/>
    </dgm:pt>
  </dgm:ptLst>
  <dgm:cxnLst>
    <dgm:cxn modelId="{39AB4F03-08F1-1C41-9A50-4557AD41405E}" type="presOf" srcId="{23B3B3EE-DEE3-7443-88A3-6429D09DC4E7}" destId="{A7BEA474-EF65-A74C-AF1F-3334C1E84F0E}" srcOrd="0" destOrd="0" presId="urn:microsoft.com/office/officeart/2005/8/layout/hList1"/>
    <dgm:cxn modelId="{F5EF811C-C5EF-DA4C-B034-A733E3FBC764}" type="presOf" srcId="{856B6C18-F073-0943-8605-6B779A890C14}" destId="{CD906C95-EC68-CC4E-AD08-101E587139B5}" srcOrd="0" destOrd="0" presId="urn:microsoft.com/office/officeart/2005/8/layout/hList1"/>
    <dgm:cxn modelId="{6FED2D20-89C9-404E-A977-50242B439651}" type="presOf" srcId="{7DA2FB73-0B29-5949-91B7-27F4B589FD74}" destId="{4CC2FC23-A1F5-424C-81AF-0466B8F7C8F2}" srcOrd="0" destOrd="0" presId="urn:microsoft.com/office/officeart/2005/8/layout/hList1"/>
    <dgm:cxn modelId="{83D27B26-F506-8A4E-A73B-19F27E877B43}" srcId="{23B3B3EE-DEE3-7443-88A3-6429D09DC4E7}" destId="{87AA7659-DCB5-D841-A093-85D1540881EF}" srcOrd="0" destOrd="0" parTransId="{06733A27-957D-F54A-A48C-6B35C0219751}" sibTransId="{2694E019-E109-A547-8813-90086B1838C7}"/>
    <dgm:cxn modelId="{989A992A-C8B6-1E43-AD5D-12BA029A8313}" srcId="{23B3B3EE-DEE3-7443-88A3-6429D09DC4E7}" destId="{856B6C18-F073-0943-8605-6B779A890C14}" srcOrd="2" destOrd="0" parTransId="{7691EAD9-9308-6C40-BBE2-97319147D199}" sibTransId="{2031ABCF-080C-3F4E-BFE9-000364D9AE70}"/>
    <dgm:cxn modelId="{2D50EB2A-CFBF-3E45-8A2D-48EEC395904C}" srcId="{52331E31-9DF2-4C46-B643-D5CEE210A7A5}" destId="{8EC00389-FC3A-2A42-B5BF-A21F4A592257}" srcOrd="1" destOrd="0" parTransId="{4D262976-69BC-A14E-A7E5-5E8A743345A3}" sibTransId="{FCC9013E-AC91-1341-A571-EFBE41384790}"/>
    <dgm:cxn modelId="{4518CF37-67BC-7345-8180-0795CC1DC5CA}" srcId="{856B6C18-F073-0943-8605-6B779A890C14}" destId="{549F3AAC-9CDF-9244-9468-5AC4331C016D}" srcOrd="0" destOrd="0" parTransId="{9DFCE043-8FC3-4A4F-8DA1-4F5886223CD8}" sibTransId="{0D9336CA-3EB9-0D44-BAE7-CC1CB77EEB69}"/>
    <dgm:cxn modelId="{68771A44-2A5C-0646-8F66-F1EAC25DFC90}" srcId="{23B3B3EE-DEE3-7443-88A3-6429D09DC4E7}" destId="{52331E31-9DF2-4C46-B643-D5CEE210A7A5}" srcOrd="1" destOrd="0" parTransId="{241D2F07-5CAF-0647-B15A-3605C6DDA718}" sibTransId="{B6333EC9-0B28-0740-9237-C3FF23B785F2}"/>
    <dgm:cxn modelId="{A05C7E66-3BD0-6541-81B5-F20B97735999}" type="presOf" srcId="{52331E31-9DF2-4C46-B643-D5CEE210A7A5}" destId="{C5A9A9C3-3902-E94E-A864-FFC08CB9B161}" srcOrd="0" destOrd="0" presId="urn:microsoft.com/office/officeart/2005/8/layout/hList1"/>
    <dgm:cxn modelId="{B3D3AC6C-3E64-7E46-911F-2ED73E33AAC8}" srcId="{87AA7659-DCB5-D841-A093-85D1540881EF}" destId="{37611C10-7CC8-E04E-B734-EE6B88A192EC}" srcOrd="1" destOrd="0" parTransId="{FE2DE77F-8F85-1F47-BCB5-CED93CD491D7}" sibTransId="{0EA56478-11D1-C64D-B3D4-B4464EDD30A7}"/>
    <dgm:cxn modelId="{8402816E-E787-8748-8FAB-5546A93B4A23}" srcId="{87AA7659-DCB5-D841-A093-85D1540881EF}" destId="{06782D7A-4B78-D642-A99D-D6A9EC3E84A0}" srcOrd="2" destOrd="0" parTransId="{91183842-4B47-4B4C-AB22-EAFD41F56140}" sibTransId="{372F3423-FE90-DB48-8DE7-93EF0DE2F405}"/>
    <dgm:cxn modelId="{A543EB7E-9849-9F46-ABC0-D52161FD83B8}" srcId="{856B6C18-F073-0943-8605-6B779A890C14}" destId="{5596BD7C-2228-AE47-93B5-E112EE4F55E7}" srcOrd="2" destOrd="0" parTransId="{2BB02741-B8D5-6A4A-B93D-EA8F2A676D91}" sibTransId="{5C0E3ED3-1709-FD4B-98C7-2EABF883863A}"/>
    <dgm:cxn modelId="{136CB57F-C1CF-1E4E-8FFE-53BCDA59EA20}" type="presOf" srcId="{42247A19-785E-AF42-A4F5-1290B2C1A592}" destId="{6B7D4CAF-DA0F-FA41-A18B-83A7534CDE83}" srcOrd="0" destOrd="0" presId="urn:microsoft.com/office/officeart/2005/8/layout/hList1"/>
    <dgm:cxn modelId="{7B4A6BA5-D72F-0D4C-82B2-FE0700BFD990}" srcId="{52331E31-9DF2-4C46-B643-D5CEE210A7A5}" destId="{FF5DEBA0-6702-E543-82D9-A9D32726AB2B}" srcOrd="2" destOrd="0" parTransId="{2D95019C-412A-B64E-AD08-3C0E834F9DD7}" sibTransId="{BE3FC786-4722-8342-8DA3-283E760083CD}"/>
    <dgm:cxn modelId="{637A1CAD-9C3A-0841-9A1A-07E76845BFDF}" type="presOf" srcId="{C68DE13F-82ED-1C4E-8DBB-0BBF2FAC9C4D}" destId="{D907DFB1-44C5-2B42-A301-FAF1D008A2C0}" srcOrd="0" destOrd="1" presId="urn:microsoft.com/office/officeart/2005/8/layout/hList1"/>
    <dgm:cxn modelId="{C690F3AE-B67B-E349-BF6E-EBCA4EA2AC54}" type="presOf" srcId="{549F3AAC-9CDF-9244-9468-5AC4331C016D}" destId="{D907DFB1-44C5-2B42-A301-FAF1D008A2C0}" srcOrd="0" destOrd="0" presId="urn:microsoft.com/office/officeart/2005/8/layout/hList1"/>
    <dgm:cxn modelId="{BEF294B3-C6D4-5F40-BE99-7FAE1BAB4A38}" srcId="{87AA7659-DCB5-D841-A093-85D1540881EF}" destId="{7DA2FB73-0B29-5949-91B7-27F4B589FD74}" srcOrd="0" destOrd="0" parTransId="{C1940DA8-B23E-084A-AD97-993694EE4178}" sibTransId="{C7E4CA54-A947-4745-870A-F783DA5E8639}"/>
    <dgm:cxn modelId="{F22B1DB6-AD04-5C47-BEA4-C1D766761660}" type="presOf" srcId="{FF5DEBA0-6702-E543-82D9-A9D32726AB2B}" destId="{6B7D4CAF-DA0F-FA41-A18B-83A7534CDE83}" srcOrd="0" destOrd="2" presId="urn:microsoft.com/office/officeart/2005/8/layout/hList1"/>
    <dgm:cxn modelId="{84ACE5C3-AC21-414E-83DE-0C7841A5D89C}" type="presOf" srcId="{5596BD7C-2228-AE47-93B5-E112EE4F55E7}" destId="{D907DFB1-44C5-2B42-A301-FAF1D008A2C0}" srcOrd="0" destOrd="2" presId="urn:microsoft.com/office/officeart/2005/8/layout/hList1"/>
    <dgm:cxn modelId="{2BCD29CC-72F4-674D-8B6F-D78F7A5AA120}" type="presOf" srcId="{37611C10-7CC8-E04E-B734-EE6B88A192EC}" destId="{4CC2FC23-A1F5-424C-81AF-0466B8F7C8F2}" srcOrd="0" destOrd="1" presId="urn:microsoft.com/office/officeart/2005/8/layout/hList1"/>
    <dgm:cxn modelId="{7775C6DE-5D90-5443-A8CD-C04C3D4AFC2A}" type="presOf" srcId="{8EC00389-FC3A-2A42-B5BF-A21F4A592257}" destId="{6B7D4CAF-DA0F-FA41-A18B-83A7534CDE83}" srcOrd="0" destOrd="1" presId="urn:microsoft.com/office/officeart/2005/8/layout/hList1"/>
    <dgm:cxn modelId="{37D32EE2-7710-764C-97EA-2F236A27BCD7}" srcId="{52331E31-9DF2-4C46-B643-D5CEE210A7A5}" destId="{42247A19-785E-AF42-A4F5-1290B2C1A592}" srcOrd="0" destOrd="0" parTransId="{B2AB623B-DD28-594F-9995-59C14C56FE4B}" sibTransId="{B4D3F58E-8297-2642-8DB3-CB4292DA7829}"/>
    <dgm:cxn modelId="{5C1C9EE5-0534-DD4E-8DFE-E46D06101EB3}" type="presOf" srcId="{87AA7659-DCB5-D841-A093-85D1540881EF}" destId="{99BB5CBF-05C6-B542-94C8-716C6622EF93}" srcOrd="0" destOrd="0" presId="urn:microsoft.com/office/officeart/2005/8/layout/hList1"/>
    <dgm:cxn modelId="{663E8EE7-BFCE-514E-93C7-0ED2784DCC9D}" type="presOf" srcId="{06782D7A-4B78-D642-A99D-D6A9EC3E84A0}" destId="{4CC2FC23-A1F5-424C-81AF-0466B8F7C8F2}" srcOrd="0" destOrd="2" presId="urn:microsoft.com/office/officeart/2005/8/layout/hList1"/>
    <dgm:cxn modelId="{49AF6CF5-5379-AC44-8AC0-DD75E0351DC4}" srcId="{856B6C18-F073-0943-8605-6B779A890C14}" destId="{C68DE13F-82ED-1C4E-8DBB-0BBF2FAC9C4D}" srcOrd="1" destOrd="0" parTransId="{067EBADC-06DF-8B49-AF7D-588D5B274A51}" sibTransId="{C5B4E6B9-660D-BF4B-B7C4-60AEEA0EBC83}"/>
    <dgm:cxn modelId="{AC45B31C-E5C1-994C-B33D-030D566CE950}" type="presParOf" srcId="{A7BEA474-EF65-A74C-AF1F-3334C1E84F0E}" destId="{0CF5CB86-7148-3042-8EC5-A588598EE169}" srcOrd="0" destOrd="0" presId="urn:microsoft.com/office/officeart/2005/8/layout/hList1"/>
    <dgm:cxn modelId="{755E8080-C9D1-E446-AAE5-8B27DA376212}" type="presParOf" srcId="{0CF5CB86-7148-3042-8EC5-A588598EE169}" destId="{99BB5CBF-05C6-B542-94C8-716C6622EF93}" srcOrd="0" destOrd="0" presId="urn:microsoft.com/office/officeart/2005/8/layout/hList1"/>
    <dgm:cxn modelId="{6CDA9197-2D0B-2B4F-9D49-5F4E526279E2}" type="presParOf" srcId="{0CF5CB86-7148-3042-8EC5-A588598EE169}" destId="{4CC2FC23-A1F5-424C-81AF-0466B8F7C8F2}" srcOrd="1" destOrd="0" presId="urn:microsoft.com/office/officeart/2005/8/layout/hList1"/>
    <dgm:cxn modelId="{93830B23-9FE3-F84A-ACDB-39D1711E4676}" type="presParOf" srcId="{A7BEA474-EF65-A74C-AF1F-3334C1E84F0E}" destId="{93ED2CE6-1D5E-E34F-9EE8-8D85EA5B0D3D}" srcOrd="1" destOrd="0" presId="urn:microsoft.com/office/officeart/2005/8/layout/hList1"/>
    <dgm:cxn modelId="{26C6DA4A-ABA5-AF44-95E8-80F9F9AD5AA1}" type="presParOf" srcId="{A7BEA474-EF65-A74C-AF1F-3334C1E84F0E}" destId="{CD3E302A-2F2A-964F-8513-20D74EF72898}" srcOrd="2" destOrd="0" presId="urn:microsoft.com/office/officeart/2005/8/layout/hList1"/>
    <dgm:cxn modelId="{165A4902-CFB2-BC49-BD49-8679D1D9BD03}" type="presParOf" srcId="{CD3E302A-2F2A-964F-8513-20D74EF72898}" destId="{C5A9A9C3-3902-E94E-A864-FFC08CB9B161}" srcOrd="0" destOrd="0" presId="urn:microsoft.com/office/officeart/2005/8/layout/hList1"/>
    <dgm:cxn modelId="{DA0B3AE0-9EE0-1149-9BD8-18E31B264551}" type="presParOf" srcId="{CD3E302A-2F2A-964F-8513-20D74EF72898}" destId="{6B7D4CAF-DA0F-FA41-A18B-83A7534CDE83}" srcOrd="1" destOrd="0" presId="urn:microsoft.com/office/officeart/2005/8/layout/hList1"/>
    <dgm:cxn modelId="{790813DA-9277-B54E-A67B-37EA1E928A00}" type="presParOf" srcId="{A7BEA474-EF65-A74C-AF1F-3334C1E84F0E}" destId="{798CCC4B-343D-7A4C-91EB-DC285F1D749D}" srcOrd="3" destOrd="0" presId="urn:microsoft.com/office/officeart/2005/8/layout/hList1"/>
    <dgm:cxn modelId="{94030031-9B9E-D64F-B6F2-7D9018D71CE0}" type="presParOf" srcId="{A7BEA474-EF65-A74C-AF1F-3334C1E84F0E}" destId="{E770F184-D756-794F-A916-9AB7C8DA1F3B}" srcOrd="4" destOrd="0" presId="urn:microsoft.com/office/officeart/2005/8/layout/hList1"/>
    <dgm:cxn modelId="{0AB1D039-025D-674C-BD5E-B7FF18430062}" type="presParOf" srcId="{E770F184-D756-794F-A916-9AB7C8DA1F3B}" destId="{CD906C95-EC68-CC4E-AD08-101E587139B5}" srcOrd="0" destOrd="0" presId="urn:microsoft.com/office/officeart/2005/8/layout/hList1"/>
    <dgm:cxn modelId="{B5194376-92E7-A247-95FD-0E4EF4DAC950}" type="presParOf" srcId="{E770F184-D756-794F-A916-9AB7C8DA1F3B}" destId="{D907DFB1-44C5-2B42-A301-FAF1D008A2C0}"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D22A880-7FB4-4E74-AE48-85DBA9672B6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nl-BE"/>
        </a:p>
      </dgm:t>
    </dgm:pt>
    <dgm:pt modelId="{36191F7E-26AB-4269-A5F2-FF480F78A01A}">
      <dgm:prSet phldrT="[Tekst]"/>
      <dgm:spPr>
        <a:solidFill>
          <a:srgbClr val="DDB0D2"/>
        </a:solidFill>
      </dgm:spPr>
      <dgm:t>
        <a:bodyPr/>
        <a:lstStyle/>
        <a:p>
          <a:r>
            <a:rPr lang="nl-BE" dirty="0">
              <a:solidFill>
                <a:schemeClr val="tx1"/>
              </a:solidFill>
            </a:rPr>
            <a:t>Niveaus</a:t>
          </a:r>
        </a:p>
      </dgm:t>
    </dgm:pt>
    <dgm:pt modelId="{6F42E10C-5CE7-4568-BFFD-3678F84847F3}" type="parTrans" cxnId="{7319C298-1C16-4977-9A78-AA46EA5A833F}">
      <dgm:prSet/>
      <dgm:spPr/>
      <dgm:t>
        <a:bodyPr/>
        <a:lstStyle/>
        <a:p>
          <a:endParaRPr lang="nl-BE"/>
        </a:p>
      </dgm:t>
    </dgm:pt>
    <dgm:pt modelId="{DE78CEA5-CE93-4D49-9DAA-959187BD543D}" type="sibTrans" cxnId="{7319C298-1C16-4977-9A78-AA46EA5A833F}">
      <dgm:prSet/>
      <dgm:spPr/>
      <dgm:t>
        <a:bodyPr/>
        <a:lstStyle/>
        <a:p>
          <a:endParaRPr lang="nl-BE"/>
        </a:p>
      </dgm:t>
    </dgm:pt>
    <dgm:pt modelId="{750F3B87-8D67-493E-BE57-D45503F71A1C}">
      <dgm:prSet phldrT="[Tekst]"/>
      <dgm:spPr>
        <a:solidFill>
          <a:srgbClr val="DDB0D2"/>
        </a:solidFill>
      </dgm:spPr>
      <dgm:t>
        <a:bodyPr/>
        <a:lstStyle/>
        <a:p>
          <a:r>
            <a:rPr lang="nl-BE" dirty="0">
              <a:solidFill>
                <a:schemeClr val="tx1"/>
              </a:solidFill>
            </a:rPr>
            <a:t>Sturing</a:t>
          </a:r>
        </a:p>
      </dgm:t>
    </dgm:pt>
    <dgm:pt modelId="{23555FA9-99F6-49E2-8B97-458EB58E687D}" type="parTrans" cxnId="{DFB62E59-4541-4BFC-9D21-7A5B35ABA1A7}">
      <dgm:prSet/>
      <dgm:spPr/>
      <dgm:t>
        <a:bodyPr/>
        <a:lstStyle/>
        <a:p>
          <a:endParaRPr lang="nl-BE"/>
        </a:p>
      </dgm:t>
    </dgm:pt>
    <dgm:pt modelId="{3036FA4B-0FB6-4A71-B614-CE46CDA41AC9}" type="sibTrans" cxnId="{DFB62E59-4541-4BFC-9D21-7A5B35ABA1A7}">
      <dgm:prSet/>
      <dgm:spPr/>
      <dgm:t>
        <a:bodyPr/>
        <a:lstStyle/>
        <a:p>
          <a:endParaRPr lang="nl-BE"/>
        </a:p>
      </dgm:t>
    </dgm:pt>
    <dgm:pt modelId="{C04C38A6-AE6E-4976-9DB0-19DD2D0D730D}">
      <dgm:prSet phldrT="[Tekst]"/>
      <dgm:spPr>
        <a:solidFill>
          <a:srgbClr val="DDB0D2"/>
        </a:solidFill>
      </dgm:spPr>
      <dgm:t>
        <a:bodyPr/>
        <a:lstStyle/>
        <a:p>
          <a:r>
            <a:rPr lang="nl-BE" dirty="0">
              <a:solidFill>
                <a:schemeClr val="tx1"/>
              </a:solidFill>
            </a:rPr>
            <a:t>Karakter van de doelen</a:t>
          </a:r>
        </a:p>
      </dgm:t>
    </dgm:pt>
    <dgm:pt modelId="{BBD0E815-F5AF-45FC-9E16-8BB8DFD0417B}" type="parTrans" cxnId="{B80D9140-A2CD-40B7-9793-06E367EF4BD8}">
      <dgm:prSet/>
      <dgm:spPr/>
      <dgm:t>
        <a:bodyPr/>
        <a:lstStyle/>
        <a:p>
          <a:endParaRPr lang="nl-BE"/>
        </a:p>
      </dgm:t>
    </dgm:pt>
    <dgm:pt modelId="{B56F5F5E-0412-4E11-98F1-00219B0C65BC}" type="sibTrans" cxnId="{B80D9140-A2CD-40B7-9793-06E367EF4BD8}">
      <dgm:prSet/>
      <dgm:spPr/>
      <dgm:t>
        <a:bodyPr/>
        <a:lstStyle/>
        <a:p>
          <a:endParaRPr lang="nl-BE"/>
        </a:p>
      </dgm:t>
    </dgm:pt>
    <dgm:pt modelId="{D685AE83-DB2F-416E-91E6-61E9EFADE8F5}">
      <dgm:prSet/>
      <dgm:spPr>
        <a:solidFill>
          <a:srgbClr val="DDB0D2"/>
        </a:solidFill>
      </dgm:spPr>
      <dgm:t>
        <a:bodyPr/>
        <a:lstStyle/>
        <a:p>
          <a:r>
            <a:rPr lang="nl-BE" dirty="0">
              <a:solidFill>
                <a:schemeClr val="tx1"/>
              </a:solidFill>
            </a:rPr>
            <a:t>Bewustzijn en intentie</a:t>
          </a:r>
        </a:p>
      </dgm:t>
    </dgm:pt>
    <dgm:pt modelId="{36E67490-CD84-412B-9B7A-0C132ABEC89C}" type="parTrans" cxnId="{08E9FCC4-615C-4FBA-ABB2-B677354DD24E}">
      <dgm:prSet/>
      <dgm:spPr/>
      <dgm:t>
        <a:bodyPr/>
        <a:lstStyle/>
        <a:p>
          <a:endParaRPr lang="nl-BE"/>
        </a:p>
      </dgm:t>
    </dgm:pt>
    <dgm:pt modelId="{514597EB-AEBF-461D-9D4D-C83A22202A15}" type="sibTrans" cxnId="{08E9FCC4-615C-4FBA-ABB2-B677354DD24E}">
      <dgm:prSet/>
      <dgm:spPr/>
      <dgm:t>
        <a:bodyPr/>
        <a:lstStyle/>
        <a:p>
          <a:endParaRPr lang="nl-BE"/>
        </a:p>
      </dgm:t>
    </dgm:pt>
    <dgm:pt modelId="{FE1BDAE8-1139-4904-A769-AEDAFC5909C0}" type="pres">
      <dgm:prSet presAssocID="{ED22A880-7FB4-4E74-AE48-85DBA9672B6E}" presName="Name0" presStyleCnt="0">
        <dgm:presLayoutVars>
          <dgm:dir/>
          <dgm:animLvl val="lvl"/>
          <dgm:resizeHandles val="exact"/>
        </dgm:presLayoutVars>
      </dgm:prSet>
      <dgm:spPr/>
    </dgm:pt>
    <dgm:pt modelId="{DCA84BB7-AF29-41D2-A337-88ECB6DA0414}" type="pres">
      <dgm:prSet presAssocID="{36191F7E-26AB-4269-A5F2-FF480F78A01A}" presName="linNode" presStyleCnt="0"/>
      <dgm:spPr/>
    </dgm:pt>
    <dgm:pt modelId="{67014E40-2EA2-4ED3-A83F-E76C5A3DD0BB}" type="pres">
      <dgm:prSet presAssocID="{36191F7E-26AB-4269-A5F2-FF480F78A01A}" presName="parentText" presStyleLbl="node1" presStyleIdx="0" presStyleCnt="4">
        <dgm:presLayoutVars>
          <dgm:chMax val="1"/>
          <dgm:bulletEnabled val="1"/>
        </dgm:presLayoutVars>
      </dgm:prSet>
      <dgm:spPr/>
    </dgm:pt>
    <dgm:pt modelId="{0BDBCF11-6675-4D32-89A7-A803B57696DA}" type="pres">
      <dgm:prSet presAssocID="{DE78CEA5-CE93-4D49-9DAA-959187BD543D}" presName="sp" presStyleCnt="0"/>
      <dgm:spPr/>
    </dgm:pt>
    <dgm:pt modelId="{C2A67F3F-65EE-4529-BFAA-D3E11047CCEA}" type="pres">
      <dgm:prSet presAssocID="{750F3B87-8D67-493E-BE57-D45503F71A1C}" presName="linNode" presStyleCnt="0"/>
      <dgm:spPr/>
    </dgm:pt>
    <dgm:pt modelId="{36BAC75D-7FA8-4653-B42B-88E87B9C4BC7}" type="pres">
      <dgm:prSet presAssocID="{750F3B87-8D67-493E-BE57-D45503F71A1C}" presName="parentText" presStyleLbl="node1" presStyleIdx="1" presStyleCnt="4">
        <dgm:presLayoutVars>
          <dgm:chMax val="1"/>
          <dgm:bulletEnabled val="1"/>
        </dgm:presLayoutVars>
      </dgm:prSet>
      <dgm:spPr/>
    </dgm:pt>
    <dgm:pt modelId="{63C79606-693B-4DBC-B147-9CD3B95F39CD}" type="pres">
      <dgm:prSet presAssocID="{3036FA4B-0FB6-4A71-B614-CE46CDA41AC9}" presName="sp" presStyleCnt="0"/>
      <dgm:spPr/>
    </dgm:pt>
    <dgm:pt modelId="{4B7B42AC-7796-48D8-AADE-1B34303650A6}" type="pres">
      <dgm:prSet presAssocID="{C04C38A6-AE6E-4976-9DB0-19DD2D0D730D}" presName="linNode" presStyleCnt="0"/>
      <dgm:spPr/>
    </dgm:pt>
    <dgm:pt modelId="{5BCF7409-6DE8-4BFB-AA95-038F10F99EF1}" type="pres">
      <dgm:prSet presAssocID="{C04C38A6-AE6E-4976-9DB0-19DD2D0D730D}" presName="parentText" presStyleLbl="node1" presStyleIdx="2" presStyleCnt="4">
        <dgm:presLayoutVars>
          <dgm:chMax val="1"/>
          <dgm:bulletEnabled val="1"/>
        </dgm:presLayoutVars>
      </dgm:prSet>
      <dgm:spPr/>
    </dgm:pt>
    <dgm:pt modelId="{246F05A9-F606-452E-A502-68D31A1DD071}" type="pres">
      <dgm:prSet presAssocID="{B56F5F5E-0412-4E11-98F1-00219B0C65BC}" presName="sp" presStyleCnt="0"/>
      <dgm:spPr/>
    </dgm:pt>
    <dgm:pt modelId="{A206058E-86D7-440F-8125-3ABD07C9EE33}" type="pres">
      <dgm:prSet presAssocID="{D685AE83-DB2F-416E-91E6-61E9EFADE8F5}" presName="linNode" presStyleCnt="0"/>
      <dgm:spPr/>
    </dgm:pt>
    <dgm:pt modelId="{07C53143-32A4-4915-AF13-91A998FAECFA}" type="pres">
      <dgm:prSet presAssocID="{D685AE83-DB2F-416E-91E6-61E9EFADE8F5}" presName="parentText" presStyleLbl="node1" presStyleIdx="3" presStyleCnt="4">
        <dgm:presLayoutVars>
          <dgm:chMax val="1"/>
          <dgm:bulletEnabled val="1"/>
        </dgm:presLayoutVars>
      </dgm:prSet>
      <dgm:spPr/>
    </dgm:pt>
  </dgm:ptLst>
  <dgm:cxnLst>
    <dgm:cxn modelId="{97139B05-6B1F-4BDB-934E-85EBB6150511}" type="presOf" srcId="{C04C38A6-AE6E-4976-9DB0-19DD2D0D730D}" destId="{5BCF7409-6DE8-4BFB-AA95-038F10F99EF1}" srcOrd="0" destOrd="0" presId="urn:microsoft.com/office/officeart/2005/8/layout/vList5"/>
    <dgm:cxn modelId="{2CD9F507-E21C-461A-8880-FF3007ADE439}" type="presOf" srcId="{D685AE83-DB2F-416E-91E6-61E9EFADE8F5}" destId="{07C53143-32A4-4915-AF13-91A998FAECFA}" srcOrd="0" destOrd="0" presId="urn:microsoft.com/office/officeart/2005/8/layout/vList5"/>
    <dgm:cxn modelId="{B80D9140-A2CD-40B7-9793-06E367EF4BD8}" srcId="{ED22A880-7FB4-4E74-AE48-85DBA9672B6E}" destId="{C04C38A6-AE6E-4976-9DB0-19DD2D0D730D}" srcOrd="2" destOrd="0" parTransId="{BBD0E815-F5AF-45FC-9E16-8BB8DFD0417B}" sibTransId="{B56F5F5E-0412-4E11-98F1-00219B0C65BC}"/>
    <dgm:cxn modelId="{97BCA058-9A77-4F69-8878-99821E708867}" type="presOf" srcId="{36191F7E-26AB-4269-A5F2-FF480F78A01A}" destId="{67014E40-2EA2-4ED3-A83F-E76C5A3DD0BB}" srcOrd="0" destOrd="0" presId="urn:microsoft.com/office/officeart/2005/8/layout/vList5"/>
    <dgm:cxn modelId="{DFB62E59-4541-4BFC-9D21-7A5B35ABA1A7}" srcId="{ED22A880-7FB4-4E74-AE48-85DBA9672B6E}" destId="{750F3B87-8D67-493E-BE57-D45503F71A1C}" srcOrd="1" destOrd="0" parTransId="{23555FA9-99F6-49E2-8B97-458EB58E687D}" sibTransId="{3036FA4B-0FB6-4A71-B614-CE46CDA41AC9}"/>
    <dgm:cxn modelId="{7319C298-1C16-4977-9A78-AA46EA5A833F}" srcId="{ED22A880-7FB4-4E74-AE48-85DBA9672B6E}" destId="{36191F7E-26AB-4269-A5F2-FF480F78A01A}" srcOrd="0" destOrd="0" parTransId="{6F42E10C-5CE7-4568-BFFD-3678F84847F3}" sibTransId="{DE78CEA5-CE93-4D49-9DAA-959187BD543D}"/>
    <dgm:cxn modelId="{5525A9A0-90B6-4C5C-92E3-03B5DE6AD15F}" type="presOf" srcId="{750F3B87-8D67-493E-BE57-D45503F71A1C}" destId="{36BAC75D-7FA8-4653-B42B-88E87B9C4BC7}" srcOrd="0" destOrd="0" presId="urn:microsoft.com/office/officeart/2005/8/layout/vList5"/>
    <dgm:cxn modelId="{549CFCB5-5E3D-472C-A4F6-6194F48C0FEC}" type="presOf" srcId="{ED22A880-7FB4-4E74-AE48-85DBA9672B6E}" destId="{FE1BDAE8-1139-4904-A769-AEDAFC5909C0}" srcOrd="0" destOrd="0" presId="urn:microsoft.com/office/officeart/2005/8/layout/vList5"/>
    <dgm:cxn modelId="{08E9FCC4-615C-4FBA-ABB2-B677354DD24E}" srcId="{ED22A880-7FB4-4E74-AE48-85DBA9672B6E}" destId="{D685AE83-DB2F-416E-91E6-61E9EFADE8F5}" srcOrd="3" destOrd="0" parTransId="{36E67490-CD84-412B-9B7A-0C132ABEC89C}" sibTransId="{514597EB-AEBF-461D-9D4D-C83A22202A15}"/>
    <dgm:cxn modelId="{B2FAAFE1-2B54-4367-B330-1263FA25852A}" type="presParOf" srcId="{FE1BDAE8-1139-4904-A769-AEDAFC5909C0}" destId="{DCA84BB7-AF29-41D2-A337-88ECB6DA0414}" srcOrd="0" destOrd="0" presId="urn:microsoft.com/office/officeart/2005/8/layout/vList5"/>
    <dgm:cxn modelId="{875C3FAA-B44B-4466-92CC-275FE77C2980}" type="presParOf" srcId="{DCA84BB7-AF29-41D2-A337-88ECB6DA0414}" destId="{67014E40-2EA2-4ED3-A83F-E76C5A3DD0BB}" srcOrd="0" destOrd="0" presId="urn:microsoft.com/office/officeart/2005/8/layout/vList5"/>
    <dgm:cxn modelId="{C8D6397A-302E-4C16-89B9-33FEA37F2EB8}" type="presParOf" srcId="{FE1BDAE8-1139-4904-A769-AEDAFC5909C0}" destId="{0BDBCF11-6675-4D32-89A7-A803B57696DA}" srcOrd="1" destOrd="0" presId="urn:microsoft.com/office/officeart/2005/8/layout/vList5"/>
    <dgm:cxn modelId="{003609F1-B225-422C-A714-549AA8396B0A}" type="presParOf" srcId="{FE1BDAE8-1139-4904-A769-AEDAFC5909C0}" destId="{C2A67F3F-65EE-4529-BFAA-D3E11047CCEA}" srcOrd="2" destOrd="0" presId="urn:microsoft.com/office/officeart/2005/8/layout/vList5"/>
    <dgm:cxn modelId="{6D359CFB-2766-4EDB-BBD7-A711FB032A5C}" type="presParOf" srcId="{C2A67F3F-65EE-4529-BFAA-D3E11047CCEA}" destId="{36BAC75D-7FA8-4653-B42B-88E87B9C4BC7}" srcOrd="0" destOrd="0" presId="urn:microsoft.com/office/officeart/2005/8/layout/vList5"/>
    <dgm:cxn modelId="{B8C4FC54-19AF-41BC-83C2-59B0B6E9F0BB}" type="presParOf" srcId="{FE1BDAE8-1139-4904-A769-AEDAFC5909C0}" destId="{63C79606-693B-4DBC-B147-9CD3B95F39CD}" srcOrd="3" destOrd="0" presId="urn:microsoft.com/office/officeart/2005/8/layout/vList5"/>
    <dgm:cxn modelId="{CD660C70-AB38-4577-9057-753A9E036C0C}" type="presParOf" srcId="{FE1BDAE8-1139-4904-A769-AEDAFC5909C0}" destId="{4B7B42AC-7796-48D8-AADE-1B34303650A6}" srcOrd="4" destOrd="0" presId="urn:microsoft.com/office/officeart/2005/8/layout/vList5"/>
    <dgm:cxn modelId="{0588253D-7A4F-4A4B-AD9E-52F3DDEBC93D}" type="presParOf" srcId="{4B7B42AC-7796-48D8-AADE-1B34303650A6}" destId="{5BCF7409-6DE8-4BFB-AA95-038F10F99EF1}" srcOrd="0" destOrd="0" presId="urn:microsoft.com/office/officeart/2005/8/layout/vList5"/>
    <dgm:cxn modelId="{C63CA9FE-CC5D-470E-B004-0DB29665475B}" type="presParOf" srcId="{FE1BDAE8-1139-4904-A769-AEDAFC5909C0}" destId="{246F05A9-F606-452E-A502-68D31A1DD071}" srcOrd="5" destOrd="0" presId="urn:microsoft.com/office/officeart/2005/8/layout/vList5"/>
    <dgm:cxn modelId="{FE87C383-A6EF-4FB6-BA28-7BDB1DCE179B}" type="presParOf" srcId="{FE1BDAE8-1139-4904-A769-AEDAFC5909C0}" destId="{A206058E-86D7-440F-8125-3ABD07C9EE33}" srcOrd="6" destOrd="0" presId="urn:microsoft.com/office/officeart/2005/8/layout/vList5"/>
    <dgm:cxn modelId="{240A5B71-FB0B-487A-A7C7-2F7170A2D94A}" type="presParOf" srcId="{A206058E-86D7-440F-8125-3ABD07C9EE33}" destId="{07C53143-32A4-4915-AF13-91A998FAECFA}"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97F558F-DFDE-B84B-BA39-6E3055ACAC35}" type="doc">
      <dgm:prSet loTypeId="urn:microsoft.com/office/officeart/2005/8/layout/hierarchy4" loCatId="" qsTypeId="urn:microsoft.com/office/officeart/2005/8/quickstyle/simple1" qsCatId="simple" csTypeId="urn:microsoft.com/office/officeart/2005/8/colors/accent1_2" csCatId="accent1" phldr="1"/>
      <dgm:spPr/>
      <dgm:t>
        <a:bodyPr/>
        <a:lstStyle/>
        <a:p>
          <a:endParaRPr lang="nl-NL"/>
        </a:p>
      </dgm:t>
    </dgm:pt>
    <dgm:pt modelId="{3FB3F0E6-25DF-164D-A4BC-4504607495F9}">
      <dgm:prSet phldrT="[Tekst]"/>
      <dgm:spPr>
        <a:solidFill>
          <a:srgbClr val="DDB0D2"/>
        </a:solidFill>
      </dgm:spPr>
      <dgm:t>
        <a:bodyPr/>
        <a:lstStyle/>
        <a:p>
          <a:r>
            <a:rPr lang="nl-BE" dirty="0">
              <a:solidFill>
                <a:schemeClr val="tx1"/>
              </a:solidFill>
            </a:rPr>
            <a:t>Online-blended-offline</a:t>
          </a:r>
        </a:p>
        <a:p>
          <a:r>
            <a:rPr lang="nl-NL" dirty="0">
              <a:solidFill>
                <a:schemeClr val="tx1">
                  <a:lumMod val="75000"/>
                  <a:lumOff val="25000"/>
                </a:schemeClr>
              </a:solidFill>
            </a:rPr>
            <a:t>Leercontexten uitbouwen …</a:t>
          </a:r>
        </a:p>
      </dgm:t>
    </dgm:pt>
    <dgm:pt modelId="{859648C6-D212-3741-8F8B-EE8DC2EDB9CF}" type="parTrans" cxnId="{557170F2-6D7F-7446-8408-94915AED1577}">
      <dgm:prSet/>
      <dgm:spPr/>
      <dgm:t>
        <a:bodyPr/>
        <a:lstStyle/>
        <a:p>
          <a:endParaRPr lang="nl-NL"/>
        </a:p>
      </dgm:t>
    </dgm:pt>
    <dgm:pt modelId="{99DCEE14-63A7-B242-A4AA-2268D3B1A9C5}" type="sibTrans" cxnId="{557170F2-6D7F-7446-8408-94915AED1577}">
      <dgm:prSet/>
      <dgm:spPr/>
      <dgm:t>
        <a:bodyPr/>
        <a:lstStyle/>
        <a:p>
          <a:endParaRPr lang="nl-NL"/>
        </a:p>
      </dgm:t>
    </dgm:pt>
    <dgm:pt modelId="{5ABE6BA6-ABF6-4C4C-BC28-6B8A9FEBEB72}">
      <dgm:prSet phldrT="[Tekst]"/>
      <dgm:spPr>
        <a:solidFill>
          <a:srgbClr val="D3D441"/>
        </a:solidFill>
      </dgm:spPr>
      <dgm:t>
        <a:bodyPr/>
        <a:lstStyle/>
        <a:p>
          <a:r>
            <a:rPr lang="nl-NL" dirty="0">
              <a:solidFill>
                <a:schemeClr val="tx1">
                  <a:lumMod val="75000"/>
                  <a:lumOff val="25000"/>
                </a:schemeClr>
              </a:solidFill>
            </a:rPr>
            <a:t>… voor  kijkers</a:t>
          </a:r>
        </a:p>
      </dgm:t>
    </dgm:pt>
    <dgm:pt modelId="{AF75190B-830A-6944-84E4-552AF3638460}" type="parTrans" cxnId="{8052E672-FEC5-5049-B104-238C2471E653}">
      <dgm:prSet/>
      <dgm:spPr/>
      <dgm:t>
        <a:bodyPr/>
        <a:lstStyle/>
        <a:p>
          <a:endParaRPr lang="nl-NL"/>
        </a:p>
      </dgm:t>
    </dgm:pt>
    <dgm:pt modelId="{3E48B2D8-E3EA-F748-8CFB-9D28ACEF7D52}" type="sibTrans" cxnId="{8052E672-FEC5-5049-B104-238C2471E653}">
      <dgm:prSet/>
      <dgm:spPr/>
      <dgm:t>
        <a:bodyPr/>
        <a:lstStyle/>
        <a:p>
          <a:endParaRPr lang="nl-NL"/>
        </a:p>
      </dgm:t>
    </dgm:pt>
    <dgm:pt modelId="{AA658198-4ECE-F64A-B57A-D16AE64E25F9}">
      <dgm:prSet phldrT="[Tekst]"/>
      <dgm:spPr>
        <a:solidFill>
          <a:srgbClr val="F37043"/>
        </a:solidFill>
      </dgm:spPr>
      <dgm:t>
        <a:bodyPr/>
        <a:lstStyle/>
        <a:p>
          <a:r>
            <a:rPr lang="nl-BE" dirty="0">
              <a:solidFill>
                <a:schemeClr val="tx1">
                  <a:lumMod val="75000"/>
                  <a:lumOff val="25000"/>
                </a:schemeClr>
              </a:solidFill>
            </a:rPr>
            <a:t>Krijgen </a:t>
          </a:r>
        </a:p>
        <a:p>
          <a:r>
            <a:rPr lang="nl-BE" dirty="0">
              <a:solidFill>
                <a:schemeClr val="tx1">
                  <a:lumMod val="75000"/>
                  <a:lumOff val="25000"/>
                </a:schemeClr>
              </a:solidFill>
            </a:rPr>
            <a:t>Nemen</a:t>
          </a:r>
          <a:endParaRPr lang="nl-NL" dirty="0">
            <a:solidFill>
              <a:schemeClr val="tx1">
                <a:lumMod val="75000"/>
                <a:lumOff val="25000"/>
              </a:schemeClr>
            </a:solidFill>
          </a:endParaRPr>
        </a:p>
      </dgm:t>
    </dgm:pt>
    <dgm:pt modelId="{D2FBD2C4-65BC-D04C-BAAF-25EC2C89B0E2}" type="parTrans" cxnId="{7EE2E546-BA29-744D-9C0F-A2C8737E9745}">
      <dgm:prSet/>
      <dgm:spPr/>
      <dgm:t>
        <a:bodyPr/>
        <a:lstStyle/>
        <a:p>
          <a:endParaRPr lang="nl-NL"/>
        </a:p>
      </dgm:t>
    </dgm:pt>
    <dgm:pt modelId="{77FD4AB7-B699-ED4D-AB5E-E8D9605BE421}" type="sibTrans" cxnId="{7EE2E546-BA29-744D-9C0F-A2C8737E9745}">
      <dgm:prSet/>
      <dgm:spPr/>
      <dgm:t>
        <a:bodyPr/>
        <a:lstStyle/>
        <a:p>
          <a:endParaRPr lang="nl-NL"/>
        </a:p>
      </dgm:t>
    </dgm:pt>
    <dgm:pt modelId="{493D7E6B-6BB4-D141-9603-DE1489DAB156}">
      <dgm:prSet phldrT="[Tekst]"/>
      <dgm:spPr>
        <a:solidFill>
          <a:srgbClr val="D3D441"/>
        </a:solidFill>
      </dgm:spPr>
      <dgm:t>
        <a:bodyPr/>
        <a:lstStyle/>
        <a:p>
          <a:r>
            <a:rPr lang="nl-NL" dirty="0">
              <a:solidFill>
                <a:schemeClr val="tx1">
                  <a:lumMod val="75000"/>
                  <a:lumOff val="25000"/>
                </a:schemeClr>
              </a:solidFill>
            </a:rPr>
            <a:t>… van acteurs</a:t>
          </a:r>
        </a:p>
      </dgm:t>
    </dgm:pt>
    <dgm:pt modelId="{30E1E793-4E5F-B447-8F8F-ECA13C1C824F}" type="parTrans" cxnId="{5AA74588-EBCA-EA48-82BA-6FE22C69429A}">
      <dgm:prSet/>
      <dgm:spPr/>
      <dgm:t>
        <a:bodyPr/>
        <a:lstStyle/>
        <a:p>
          <a:endParaRPr lang="nl-NL"/>
        </a:p>
      </dgm:t>
    </dgm:pt>
    <dgm:pt modelId="{8CA230AD-CFA8-0442-8D02-B194C69C0DE5}" type="sibTrans" cxnId="{5AA74588-EBCA-EA48-82BA-6FE22C69429A}">
      <dgm:prSet/>
      <dgm:spPr/>
      <dgm:t>
        <a:bodyPr/>
        <a:lstStyle/>
        <a:p>
          <a:endParaRPr lang="nl-NL"/>
        </a:p>
      </dgm:t>
    </dgm:pt>
    <dgm:pt modelId="{E316F3B6-1D31-9F4A-AD12-277F4135D0A3}">
      <dgm:prSet phldrT="[Tekst]"/>
      <dgm:spPr>
        <a:solidFill>
          <a:srgbClr val="F37043"/>
        </a:solidFill>
      </dgm:spPr>
      <dgm:t>
        <a:bodyPr/>
        <a:lstStyle/>
        <a:p>
          <a:r>
            <a:rPr lang="nl-BE" dirty="0">
              <a:solidFill>
                <a:schemeClr val="tx1">
                  <a:lumMod val="75000"/>
                  <a:lumOff val="25000"/>
                </a:schemeClr>
              </a:solidFill>
            </a:rPr>
            <a:t>Geven</a:t>
          </a:r>
        </a:p>
        <a:p>
          <a:r>
            <a:rPr lang="nl-BE" dirty="0">
              <a:solidFill>
                <a:schemeClr val="tx1">
                  <a:lumMod val="75000"/>
                  <a:lumOff val="25000"/>
                </a:schemeClr>
              </a:solidFill>
            </a:rPr>
            <a:t>Maken </a:t>
          </a:r>
        </a:p>
        <a:p>
          <a:r>
            <a:rPr lang="nl-BE" dirty="0">
              <a:solidFill>
                <a:schemeClr val="tx1">
                  <a:lumMod val="75000"/>
                  <a:lumOff val="25000"/>
                </a:schemeClr>
              </a:solidFill>
            </a:rPr>
            <a:t>Reageren op elkaar</a:t>
          </a:r>
        </a:p>
        <a:p>
          <a:r>
            <a:rPr lang="nl-BE" dirty="0">
              <a:solidFill>
                <a:schemeClr val="tx1">
                  <a:lumMod val="75000"/>
                  <a:lumOff val="25000"/>
                </a:schemeClr>
              </a:solidFill>
            </a:rPr>
            <a:t>Dragen bij </a:t>
          </a:r>
          <a:endParaRPr lang="nl-NL" dirty="0">
            <a:solidFill>
              <a:schemeClr val="tx1">
                <a:lumMod val="75000"/>
                <a:lumOff val="25000"/>
              </a:schemeClr>
            </a:solidFill>
          </a:endParaRPr>
        </a:p>
      </dgm:t>
    </dgm:pt>
    <dgm:pt modelId="{01555892-E660-CC4F-B976-E65A375B5B94}" type="parTrans" cxnId="{65FF050B-F8AD-9E4B-93EB-72B0FFB2ECFB}">
      <dgm:prSet/>
      <dgm:spPr/>
      <dgm:t>
        <a:bodyPr/>
        <a:lstStyle/>
        <a:p>
          <a:endParaRPr lang="nl-NL"/>
        </a:p>
      </dgm:t>
    </dgm:pt>
    <dgm:pt modelId="{856181CF-BB17-6D43-BF9C-5E7BBFE5A6DE}" type="sibTrans" cxnId="{65FF050B-F8AD-9E4B-93EB-72B0FFB2ECFB}">
      <dgm:prSet/>
      <dgm:spPr/>
      <dgm:t>
        <a:bodyPr/>
        <a:lstStyle/>
        <a:p>
          <a:endParaRPr lang="nl-NL"/>
        </a:p>
      </dgm:t>
    </dgm:pt>
    <dgm:pt modelId="{076022DD-C011-4947-9F24-C5FE68DF5C59}" type="pres">
      <dgm:prSet presAssocID="{397F558F-DFDE-B84B-BA39-6E3055ACAC35}" presName="Name0" presStyleCnt="0">
        <dgm:presLayoutVars>
          <dgm:chPref val="1"/>
          <dgm:dir/>
          <dgm:animOne val="branch"/>
          <dgm:animLvl val="lvl"/>
          <dgm:resizeHandles/>
        </dgm:presLayoutVars>
      </dgm:prSet>
      <dgm:spPr/>
    </dgm:pt>
    <dgm:pt modelId="{0EB4B2FC-036A-A647-A156-B0FC91BA8AF4}" type="pres">
      <dgm:prSet presAssocID="{3FB3F0E6-25DF-164D-A4BC-4504607495F9}" presName="vertOne" presStyleCnt="0"/>
      <dgm:spPr/>
    </dgm:pt>
    <dgm:pt modelId="{B8A3C758-87E9-EF4C-989B-B8371E8BBA6C}" type="pres">
      <dgm:prSet presAssocID="{3FB3F0E6-25DF-164D-A4BC-4504607495F9}" presName="txOne" presStyleLbl="node0" presStyleIdx="0" presStyleCnt="1" custLinFactNeighborX="12035">
        <dgm:presLayoutVars>
          <dgm:chPref val="3"/>
        </dgm:presLayoutVars>
      </dgm:prSet>
      <dgm:spPr/>
    </dgm:pt>
    <dgm:pt modelId="{EBAE0F15-1E47-FE45-9089-26F99644A1FE}" type="pres">
      <dgm:prSet presAssocID="{3FB3F0E6-25DF-164D-A4BC-4504607495F9}" presName="parTransOne" presStyleCnt="0"/>
      <dgm:spPr/>
    </dgm:pt>
    <dgm:pt modelId="{D4C51CB4-575C-6F4B-BE55-9D0D6B228964}" type="pres">
      <dgm:prSet presAssocID="{3FB3F0E6-25DF-164D-A4BC-4504607495F9}" presName="horzOne" presStyleCnt="0"/>
      <dgm:spPr/>
    </dgm:pt>
    <dgm:pt modelId="{CCC920E5-06F9-EC45-B22B-FF7779D9C333}" type="pres">
      <dgm:prSet presAssocID="{5ABE6BA6-ABF6-4C4C-BC28-6B8A9FEBEB72}" presName="vertTwo" presStyleCnt="0"/>
      <dgm:spPr/>
    </dgm:pt>
    <dgm:pt modelId="{1BFF192D-C691-B640-A1BB-4874A4DFB25F}" type="pres">
      <dgm:prSet presAssocID="{5ABE6BA6-ABF6-4C4C-BC28-6B8A9FEBEB72}" presName="txTwo" presStyleLbl="node2" presStyleIdx="0" presStyleCnt="2">
        <dgm:presLayoutVars>
          <dgm:chPref val="3"/>
        </dgm:presLayoutVars>
      </dgm:prSet>
      <dgm:spPr/>
    </dgm:pt>
    <dgm:pt modelId="{09C905F8-AB80-D243-97A5-3A098F471E88}" type="pres">
      <dgm:prSet presAssocID="{5ABE6BA6-ABF6-4C4C-BC28-6B8A9FEBEB72}" presName="parTransTwo" presStyleCnt="0"/>
      <dgm:spPr/>
    </dgm:pt>
    <dgm:pt modelId="{5246B442-6577-C943-A267-44FC7BABAA75}" type="pres">
      <dgm:prSet presAssocID="{5ABE6BA6-ABF6-4C4C-BC28-6B8A9FEBEB72}" presName="horzTwo" presStyleCnt="0"/>
      <dgm:spPr/>
    </dgm:pt>
    <dgm:pt modelId="{4457740F-0604-184B-9124-BE91F28C53D6}" type="pres">
      <dgm:prSet presAssocID="{AA658198-4ECE-F64A-B57A-D16AE64E25F9}" presName="vertThree" presStyleCnt="0"/>
      <dgm:spPr/>
    </dgm:pt>
    <dgm:pt modelId="{40BEBF1F-61F7-6244-BDDA-3DBFA83D0DBF}" type="pres">
      <dgm:prSet presAssocID="{AA658198-4ECE-F64A-B57A-D16AE64E25F9}" presName="txThree" presStyleLbl="node3" presStyleIdx="0" presStyleCnt="2">
        <dgm:presLayoutVars>
          <dgm:chPref val="3"/>
        </dgm:presLayoutVars>
      </dgm:prSet>
      <dgm:spPr/>
    </dgm:pt>
    <dgm:pt modelId="{AA1922C8-D2C0-FE4C-929F-2997828DE238}" type="pres">
      <dgm:prSet presAssocID="{AA658198-4ECE-F64A-B57A-D16AE64E25F9}" presName="horzThree" presStyleCnt="0"/>
      <dgm:spPr/>
    </dgm:pt>
    <dgm:pt modelId="{A9ACFEC3-0C6E-2244-88C5-F6049FA1EB9C}" type="pres">
      <dgm:prSet presAssocID="{3E48B2D8-E3EA-F748-8CFB-9D28ACEF7D52}" presName="sibSpaceTwo" presStyleCnt="0"/>
      <dgm:spPr/>
    </dgm:pt>
    <dgm:pt modelId="{D44545C6-BE7D-F64C-B42A-89AB6C384038}" type="pres">
      <dgm:prSet presAssocID="{493D7E6B-6BB4-D141-9603-DE1489DAB156}" presName="vertTwo" presStyleCnt="0"/>
      <dgm:spPr/>
    </dgm:pt>
    <dgm:pt modelId="{3CE71D40-650E-994B-8600-5336113E5F1F}" type="pres">
      <dgm:prSet presAssocID="{493D7E6B-6BB4-D141-9603-DE1489DAB156}" presName="txTwo" presStyleLbl="node2" presStyleIdx="1" presStyleCnt="2">
        <dgm:presLayoutVars>
          <dgm:chPref val="3"/>
        </dgm:presLayoutVars>
      </dgm:prSet>
      <dgm:spPr/>
    </dgm:pt>
    <dgm:pt modelId="{6DC48B55-BA5F-9A46-B52F-B78844155626}" type="pres">
      <dgm:prSet presAssocID="{493D7E6B-6BB4-D141-9603-DE1489DAB156}" presName="parTransTwo" presStyleCnt="0"/>
      <dgm:spPr/>
    </dgm:pt>
    <dgm:pt modelId="{1AEE3620-D65A-D649-9C79-613A408FF6DD}" type="pres">
      <dgm:prSet presAssocID="{493D7E6B-6BB4-D141-9603-DE1489DAB156}" presName="horzTwo" presStyleCnt="0"/>
      <dgm:spPr/>
    </dgm:pt>
    <dgm:pt modelId="{078C654C-A4EB-BA4E-A3D4-2F4EEE039AAE}" type="pres">
      <dgm:prSet presAssocID="{E316F3B6-1D31-9F4A-AD12-277F4135D0A3}" presName="vertThree" presStyleCnt="0"/>
      <dgm:spPr/>
    </dgm:pt>
    <dgm:pt modelId="{2E27EF94-FC67-6845-AB8F-23F130DE9B12}" type="pres">
      <dgm:prSet presAssocID="{E316F3B6-1D31-9F4A-AD12-277F4135D0A3}" presName="txThree" presStyleLbl="node3" presStyleIdx="1" presStyleCnt="2">
        <dgm:presLayoutVars>
          <dgm:chPref val="3"/>
        </dgm:presLayoutVars>
      </dgm:prSet>
      <dgm:spPr/>
    </dgm:pt>
    <dgm:pt modelId="{30674E00-A1BF-D342-806C-5B01B9CDFAC3}" type="pres">
      <dgm:prSet presAssocID="{E316F3B6-1D31-9F4A-AD12-277F4135D0A3}" presName="horzThree" presStyleCnt="0"/>
      <dgm:spPr/>
    </dgm:pt>
  </dgm:ptLst>
  <dgm:cxnLst>
    <dgm:cxn modelId="{65FF050B-F8AD-9E4B-93EB-72B0FFB2ECFB}" srcId="{493D7E6B-6BB4-D141-9603-DE1489DAB156}" destId="{E316F3B6-1D31-9F4A-AD12-277F4135D0A3}" srcOrd="0" destOrd="0" parTransId="{01555892-E660-CC4F-B976-E65A375B5B94}" sibTransId="{856181CF-BB17-6D43-BF9C-5E7BBFE5A6DE}"/>
    <dgm:cxn modelId="{A3C25222-5C57-724B-B7A5-9303CC2A17C7}" type="presOf" srcId="{397F558F-DFDE-B84B-BA39-6E3055ACAC35}" destId="{076022DD-C011-4947-9F24-C5FE68DF5C59}" srcOrd="0" destOrd="0" presId="urn:microsoft.com/office/officeart/2005/8/layout/hierarchy4"/>
    <dgm:cxn modelId="{2DEDBE2C-B1EE-C448-913F-0BB44D3A0E77}" type="presOf" srcId="{5ABE6BA6-ABF6-4C4C-BC28-6B8A9FEBEB72}" destId="{1BFF192D-C691-B640-A1BB-4874A4DFB25F}" srcOrd="0" destOrd="0" presId="urn:microsoft.com/office/officeart/2005/8/layout/hierarchy4"/>
    <dgm:cxn modelId="{7EE2E546-BA29-744D-9C0F-A2C8737E9745}" srcId="{5ABE6BA6-ABF6-4C4C-BC28-6B8A9FEBEB72}" destId="{AA658198-4ECE-F64A-B57A-D16AE64E25F9}" srcOrd="0" destOrd="0" parTransId="{D2FBD2C4-65BC-D04C-BAAF-25EC2C89B0E2}" sibTransId="{77FD4AB7-B699-ED4D-AB5E-E8D9605BE421}"/>
    <dgm:cxn modelId="{8052E672-FEC5-5049-B104-238C2471E653}" srcId="{3FB3F0E6-25DF-164D-A4BC-4504607495F9}" destId="{5ABE6BA6-ABF6-4C4C-BC28-6B8A9FEBEB72}" srcOrd="0" destOrd="0" parTransId="{AF75190B-830A-6944-84E4-552AF3638460}" sibTransId="{3E48B2D8-E3EA-F748-8CFB-9D28ACEF7D52}"/>
    <dgm:cxn modelId="{5AA74588-EBCA-EA48-82BA-6FE22C69429A}" srcId="{3FB3F0E6-25DF-164D-A4BC-4504607495F9}" destId="{493D7E6B-6BB4-D141-9603-DE1489DAB156}" srcOrd="1" destOrd="0" parTransId="{30E1E793-4E5F-B447-8F8F-ECA13C1C824F}" sibTransId="{8CA230AD-CFA8-0442-8D02-B194C69C0DE5}"/>
    <dgm:cxn modelId="{B76EB48C-9035-3742-B465-5A35A486C16F}" type="presOf" srcId="{AA658198-4ECE-F64A-B57A-D16AE64E25F9}" destId="{40BEBF1F-61F7-6244-BDDA-3DBFA83D0DBF}" srcOrd="0" destOrd="0" presId="urn:microsoft.com/office/officeart/2005/8/layout/hierarchy4"/>
    <dgm:cxn modelId="{611BEFB7-19A7-2A42-AC59-61EF1A8D09C3}" type="presOf" srcId="{3FB3F0E6-25DF-164D-A4BC-4504607495F9}" destId="{B8A3C758-87E9-EF4C-989B-B8371E8BBA6C}" srcOrd="0" destOrd="0" presId="urn:microsoft.com/office/officeart/2005/8/layout/hierarchy4"/>
    <dgm:cxn modelId="{1B2805E0-06B9-6F4C-8460-027482761398}" type="presOf" srcId="{E316F3B6-1D31-9F4A-AD12-277F4135D0A3}" destId="{2E27EF94-FC67-6845-AB8F-23F130DE9B12}" srcOrd="0" destOrd="0" presId="urn:microsoft.com/office/officeart/2005/8/layout/hierarchy4"/>
    <dgm:cxn modelId="{557170F2-6D7F-7446-8408-94915AED1577}" srcId="{397F558F-DFDE-B84B-BA39-6E3055ACAC35}" destId="{3FB3F0E6-25DF-164D-A4BC-4504607495F9}" srcOrd="0" destOrd="0" parTransId="{859648C6-D212-3741-8F8B-EE8DC2EDB9CF}" sibTransId="{99DCEE14-63A7-B242-A4AA-2268D3B1A9C5}"/>
    <dgm:cxn modelId="{004B70FF-A11D-5F4E-A3B7-3FB80A04EC84}" type="presOf" srcId="{493D7E6B-6BB4-D141-9603-DE1489DAB156}" destId="{3CE71D40-650E-994B-8600-5336113E5F1F}" srcOrd="0" destOrd="0" presId="urn:microsoft.com/office/officeart/2005/8/layout/hierarchy4"/>
    <dgm:cxn modelId="{DCC39445-0936-6347-91D7-6CA714C5F71C}" type="presParOf" srcId="{076022DD-C011-4947-9F24-C5FE68DF5C59}" destId="{0EB4B2FC-036A-A647-A156-B0FC91BA8AF4}" srcOrd="0" destOrd="0" presId="urn:microsoft.com/office/officeart/2005/8/layout/hierarchy4"/>
    <dgm:cxn modelId="{EECBE020-0CFA-854C-860D-A67302B62CE7}" type="presParOf" srcId="{0EB4B2FC-036A-A647-A156-B0FC91BA8AF4}" destId="{B8A3C758-87E9-EF4C-989B-B8371E8BBA6C}" srcOrd="0" destOrd="0" presId="urn:microsoft.com/office/officeart/2005/8/layout/hierarchy4"/>
    <dgm:cxn modelId="{19448390-3B53-2247-A949-C2F1BE4B9B8C}" type="presParOf" srcId="{0EB4B2FC-036A-A647-A156-B0FC91BA8AF4}" destId="{EBAE0F15-1E47-FE45-9089-26F99644A1FE}" srcOrd="1" destOrd="0" presId="urn:microsoft.com/office/officeart/2005/8/layout/hierarchy4"/>
    <dgm:cxn modelId="{7FB201DF-B568-1642-A648-1034DA6C7FE8}" type="presParOf" srcId="{0EB4B2FC-036A-A647-A156-B0FC91BA8AF4}" destId="{D4C51CB4-575C-6F4B-BE55-9D0D6B228964}" srcOrd="2" destOrd="0" presId="urn:microsoft.com/office/officeart/2005/8/layout/hierarchy4"/>
    <dgm:cxn modelId="{A1951AED-F54A-9E41-A073-06B635D1B49F}" type="presParOf" srcId="{D4C51CB4-575C-6F4B-BE55-9D0D6B228964}" destId="{CCC920E5-06F9-EC45-B22B-FF7779D9C333}" srcOrd="0" destOrd="0" presId="urn:microsoft.com/office/officeart/2005/8/layout/hierarchy4"/>
    <dgm:cxn modelId="{B0FFC5BE-18B7-214B-8CB6-548C3786C2BB}" type="presParOf" srcId="{CCC920E5-06F9-EC45-B22B-FF7779D9C333}" destId="{1BFF192D-C691-B640-A1BB-4874A4DFB25F}" srcOrd="0" destOrd="0" presId="urn:microsoft.com/office/officeart/2005/8/layout/hierarchy4"/>
    <dgm:cxn modelId="{DA40EE1C-57A3-C440-A198-194C4F8C83A3}" type="presParOf" srcId="{CCC920E5-06F9-EC45-B22B-FF7779D9C333}" destId="{09C905F8-AB80-D243-97A5-3A098F471E88}" srcOrd="1" destOrd="0" presId="urn:microsoft.com/office/officeart/2005/8/layout/hierarchy4"/>
    <dgm:cxn modelId="{26CDCE75-6E12-9144-A2E8-A0937FC23433}" type="presParOf" srcId="{CCC920E5-06F9-EC45-B22B-FF7779D9C333}" destId="{5246B442-6577-C943-A267-44FC7BABAA75}" srcOrd="2" destOrd="0" presId="urn:microsoft.com/office/officeart/2005/8/layout/hierarchy4"/>
    <dgm:cxn modelId="{4DF742AD-2F96-E64D-9D88-5DF1663652B8}" type="presParOf" srcId="{5246B442-6577-C943-A267-44FC7BABAA75}" destId="{4457740F-0604-184B-9124-BE91F28C53D6}" srcOrd="0" destOrd="0" presId="urn:microsoft.com/office/officeart/2005/8/layout/hierarchy4"/>
    <dgm:cxn modelId="{2097F325-DCAD-794A-A188-0AED050DC3D3}" type="presParOf" srcId="{4457740F-0604-184B-9124-BE91F28C53D6}" destId="{40BEBF1F-61F7-6244-BDDA-3DBFA83D0DBF}" srcOrd="0" destOrd="0" presId="urn:microsoft.com/office/officeart/2005/8/layout/hierarchy4"/>
    <dgm:cxn modelId="{4E0276F1-67B9-8A42-807D-A6BA7E6AE0DC}" type="presParOf" srcId="{4457740F-0604-184B-9124-BE91F28C53D6}" destId="{AA1922C8-D2C0-FE4C-929F-2997828DE238}" srcOrd="1" destOrd="0" presId="urn:microsoft.com/office/officeart/2005/8/layout/hierarchy4"/>
    <dgm:cxn modelId="{ABEDE575-BCF9-2147-864F-08B0ED03346E}" type="presParOf" srcId="{D4C51CB4-575C-6F4B-BE55-9D0D6B228964}" destId="{A9ACFEC3-0C6E-2244-88C5-F6049FA1EB9C}" srcOrd="1" destOrd="0" presId="urn:microsoft.com/office/officeart/2005/8/layout/hierarchy4"/>
    <dgm:cxn modelId="{18C9AA80-6971-C848-8028-377C4D33B742}" type="presParOf" srcId="{D4C51CB4-575C-6F4B-BE55-9D0D6B228964}" destId="{D44545C6-BE7D-F64C-B42A-89AB6C384038}" srcOrd="2" destOrd="0" presId="urn:microsoft.com/office/officeart/2005/8/layout/hierarchy4"/>
    <dgm:cxn modelId="{B1173EF9-A628-B649-A306-4AAF2EB336AD}" type="presParOf" srcId="{D44545C6-BE7D-F64C-B42A-89AB6C384038}" destId="{3CE71D40-650E-994B-8600-5336113E5F1F}" srcOrd="0" destOrd="0" presId="urn:microsoft.com/office/officeart/2005/8/layout/hierarchy4"/>
    <dgm:cxn modelId="{BD5B8019-126A-5C4F-8D8C-1C5992B0A823}" type="presParOf" srcId="{D44545C6-BE7D-F64C-B42A-89AB6C384038}" destId="{6DC48B55-BA5F-9A46-B52F-B78844155626}" srcOrd="1" destOrd="0" presId="urn:microsoft.com/office/officeart/2005/8/layout/hierarchy4"/>
    <dgm:cxn modelId="{7376A502-CB31-E142-A53D-C53DAE671644}" type="presParOf" srcId="{D44545C6-BE7D-F64C-B42A-89AB6C384038}" destId="{1AEE3620-D65A-D649-9C79-613A408FF6DD}" srcOrd="2" destOrd="0" presId="urn:microsoft.com/office/officeart/2005/8/layout/hierarchy4"/>
    <dgm:cxn modelId="{7E3457B0-21D5-AD47-BDAF-B2CDDC7194AA}" type="presParOf" srcId="{1AEE3620-D65A-D649-9C79-613A408FF6DD}" destId="{078C654C-A4EB-BA4E-A3D4-2F4EEE039AAE}" srcOrd="0" destOrd="0" presId="urn:microsoft.com/office/officeart/2005/8/layout/hierarchy4"/>
    <dgm:cxn modelId="{2D5969B6-CC92-DB4C-87D1-4BA4F3B75A8D}" type="presParOf" srcId="{078C654C-A4EB-BA4E-A3D4-2F4EEE039AAE}" destId="{2E27EF94-FC67-6845-AB8F-23F130DE9B12}" srcOrd="0" destOrd="0" presId="urn:microsoft.com/office/officeart/2005/8/layout/hierarchy4"/>
    <dgm:cxn modelId="{1B059B77-2CB6-4E4C-AD47-C8D7428A26A2}" type="presParOf" srcId="{078C654C-A4EB-BA4E-A3D4-2F4EEE039AAE}" destId="{30674E00-A1BF-D342-806C-5B01B9CDFAC3}" srcOrd="1" destOrd="0" presId="urn:microsoft.com/office/officeart/2005/8/layout/hierarchy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083F66E-6823-B341-ABEC-9C810AF7E774}" type="doc">
      <dgm:prSet loTypeId="urn:microsoft.com/office/officeart/2005/8/layout/hProcess4" loCatId="" qsTypeId="urn:microsoft.com/office/officeart/2005/8/quickstyle/simple1" qsCatId="simple" csTypeId="urn:microsoft.com/office/officeart/2005/8/colors/accent1_2" csCatId="accent1" phldr="1"/>
      <dgm:spPr/>
      <dgm:t>
        <a:bodyPr/>
        <a:lstStyle/>
        <a:p>
          <a:endParaRPr lang="nl-NL"/>
        </a:p>
      </dgm:t>
    </dgm:pt>
    <dgm:pt modelId="{B99CE98E-77AB-E14C-99C3-17F236A2D319}">
      <dgm:prSet phldrT="[Tekst]"/>
      <dgm:spPr>
        <a:solidFill>
          <a:srgbClr val="AAB6D2"/>
        </a:solidFill>
      </dgm:spPr>
      <dgm:t>
        <a:bodyPr/>
        <a:lstStyle/>
        <a:p>
          <a:r>
            <a:rPr lang="nl-NL" dirty="0"/>
            <a:t>Beleidsplan</a:t>
          </a:r>
        </a:p>
      </dgm:t>
    </dgm:pt>
    <dgm:pt modelId="{657CEA4B-D97D-0E45-A0CF-EA1D55412DDA}" type="parTrans" cxnId="{C8313DEC-6015-574C-AF9D-53946CCCF373}">
      <dgm:prSet/>
      <dgm:spPr/>
      <dgm:t>
        <a:bodyPr/>
        <a:lstStyle/>
        <a:p>
          <a:endParaRPr lang="nl-NL"/>
        </a:p>
      </dgm:t>
    </dgm:pt>
    <dgm:pt modelId="{BA5BB8CF-F3E0-9546-B18C-8B950FB53537}" type="sibTrans" cxnId="{C8313DEC-6015-574C-AF9D-53946CCCF373}">
      <dgm:prSet/>
      <dgm:spPr/>
      <dgm:t>
        <a:bodyPr/>
        <a:lstStyle/>
        <a:p>
          <a:endParaRPr lang="nl-NL"/>
        </a:p>
      </dgm:t>
    </dgm:pt>
    <dgm:pt modelId="{0C99F997-15F2-6344-A9E3-C2DE39AA5177}">
      <dgm:prSet phldrT="[Tekst]"/>
      <dgm:spPr>
        <a:ln>
          <a:solidFill>
            <a:srgbClr val="AAB6D2"/>
          </a:solidFill>
        </a:ln>
      </dgm:spPr>
      <dgm:t>
        <a:bodyPr/>
        <a:lstStyle/>
        <a:p>
          <a:r>
            <a:rPr lang="nl-NL" dirty="0"/>
            <a:t>Missie</a:t>
          </a:r>
        </a:p>
      </dgm:t>
    </dgm:pt>
    <dgm:pt modelId="{25F5FCD2-8AB1-6443-8CFB-73FEACCA1FA0}" type="parTrans" cxnId="{A74CD4E7-DBEA-274E-9F83-A46039CF0B50}">
      <dgm:prSet/>
      <dgm:spPr/>
      <dgm:t>
        <a:bodyPr/>
        <a:lstStyle/>
        <a:p>
          <a:endParaRPr lang="nl-NL"/>
        </a:p>
      </dgm:t>
    </dgm:pt>
    <dgm:pt modelId="{EAA59465-C72F-F940-AD5F-E4A4CD1D3E86}" type="sibTrans" cxnId="{A74CD4E7-DBEA-274E-9F83-A46039CF0B50}">
      <dgm:prSet/>
      <dgm:spPr/>
      <dgm:t>
        <a:bodyPr/>
        <a:lstStyle/>
        <a:p>
          <a:endParaRPr lang="nl-NL"/>
        </a:p>
      </dgm:t>
    </dgm:pt>
    <dgm:pt modelId="{050888F3-CA05-0F45-8056-C53B4B98F88D}">
      <dgm:prSet phldrT="[Tekst]"/>
      <dgm:spPr>
        <a:ln>
          <a:solidFill>
            <a:srgbClr val="AAB6D2"/>
          </a:solidFill>
        </a:ln>
      </dgm:spPr>
      <dgm:t>
        <a:bodyPr/>
        <a:lstStyle/>
        <a:p>
          <a:r>
            <a:rPr lang="nl-NL" dirty="0"/>
            <a:t>Kernpraktijken</a:t>
          </a:r>
        </a:p>
      </dgm:t>
    </dgm:pt>
    <dgm:pt modelId="{7A77D2CC-D06A-5E46-B32E-892A4C82AD7A}" type="parTrans" cxnId="{3900DF5F-E450-7B4A-8C75-387CBCC2C32B}">
      <dgm:prSet/>
      <dgm:spPr/>
      <dgm:t>
        <a:bodyPr/>
        <a:lstStyle/>
        <a:p>
          <a:endParaRPr lang="nl-NL"/>
        </a:p>
      </dgm:t>
    </dgm:pt>
    <dgm:pt modelId="{B5EF5B90-F594-B743-953F-C70C2C56067F}" type="sibTrans" cxnId="{3900DF5F-E450-7B4A-8C75-387CBCC2C32B}">
      <dgm:prSet/>
      <dgm:spPr/>
      <dgm:t>
        <a:bodyPr/>
        <a:lstStyle/>
        <a:p>
          <a:endParaRPr lang="nl-NL"/>
        </a:p>
      </dgm:t>
    </dgm:pt>
    <dgm:pt modelId="{1C9B294F-489B-6049-9416-E165620E5870}">
      <dgm:prSet phldrT="[Tekst]"/>
      <dgm:spPr>
        <a:solidFill>
          <a:srgbClr val="AAB6D2"/>
        </a:solidFill>
      </dgm:spPr>
      <dgm:t>
        <a:bodyPr/>
        <a:lstStyle/>
        <a:p>
          <a:r>
            <a:rPr lang="nl-NL" dirty="0"/>
            <a:t>Behoeften</a:t>
          </a:r>
        </a:p>
      </dgm:t>
    </dgm:pt>
    <dgm:pt modelId="{7964A203-E4A2-EC47-A269-F8D688456988}" type="parTrans" cxnId="{01AABB01-83F6-AA4D-9946-AE9A5E8AE24E}">
      <dgm:prSet/>
      <dgm:spPr/>
      <dgm:t>
        <a:bodyPr/>
        <a:lstStyle/>
        <a:p>
          <a:endParaRPr lang="nl-NL"/>
        </a:p>
      </dgm:t>
    </dgm:pt>
    <dgm:pt modelId="{ADA6EE37-A874-CE45-9A7D-2F9E6212474B}" type="sibTrans" cxnId="{01AABB01-83F6-AA4D-9946-AE9A5E8AE24E}">
      <dgm:prSet/>
      <dgm:spPr/>
      <dgm:t>
        <a:bodyPr/>
        <a:lstStyle/>
        <a:p>
          <a:endParaRPr lang="nl-NL"/>
        </a:p>
      </dgm:t>
    </dgm:pt>
    <dgm:pt modelId="{BA808BAF-E528-154F-8562-DD9B12D5284C}">
      <dgm:prSet phldrT="[Tekst]"/>
      <dgm:spPr>
        <a:ln>
          <a:solidFill>
            <a:srgbClr val="AAB6D2"/>
          </a:solidFill>
        </a:ln>
      </dgm:spPr>
      <dgm:t>
        <a:bodyPr/>
        <a:lstStyle/>
        <a:p>
          <a:r>
            <a:rPr lang="nl-NL" dirty="0"/>
            <a:t>Noden publiek </a:t>
          </a:r>
        </a:p>
      </dgm:t>
    </dgm:pt>
    <dgm:pt modelId="{075BEFFE-1729-3C42-B66B-E2D03B3AE294}" type="parTrans" cxnId="{C0E63A4D-C580-EB42-9EA5-B8781A987E26}">
      <dgm:prSet/>
      <dgm:spPr/>
      <dgm:t>
        <a:bodyPr/>
        <a:lstStyle/>
        <a:p>
          <a:endParaRPr lang="nl-NL"/>
        </a:p>
      </dgm:t>
    </dgm:pt>
    <dgm:pt modelId="{5107F67B-39F4-3345-AFB7-54E89E275DBA}" type="sibTrans" cxnId="{C0E63A4D-C580-EB42-9EA5-B8781A987E26}">
      <dgm:prSet/>
      <dgm:spPr/>
      <dgm:t>
        <a:bodyPr/>
        <a:lstStyle/>
        <a:p>
          <a:endParaRPr lang="nl-NL"/>
        </a:p>
      </dgm:t>
    </dgm:pt>
    <dgm:pt modelId="{03941EB0-CAF1-2D47-B451-AAC79AB8E911}">
      <dgm:prSet phldrT="[Tekst]"/>
      <dgm:spPr>
        <a:ln>
          <a:solidFill>
            <a:srgbClr val="AAB6D2"/>
          </a:solidFill>
        </a:ln>
      </dgm:spPr>
      <dgm:t>
        <a:bodyPr/>
        <a:lstStyle/>
        <a:p>
          <a:r>
            <a:rPr lang="nl-NL" dirty="0"/>
            <a:t>“NIVEA”</a:t>
          </a:r>
        </a:p>
      </dgm:t>
    </dgm:pt>
    <dgm:pt modelId="{436A6D8D-ADF4-E842-BED4-BB76B9D3D72A}" type="parTrans" cxnId="{07EBA23E-E018-4446-B1E1-DDB5FB4BDFCE}">
      <dgm:prSet/>
      <dgm:spPr/>
      <dgm:t>
        <a:bodyPr/>
        <a:lstStyle/>
        <a:p>
          <a:endParaRPr lang="nl-NL"/>
        </a:p>
      </dgm:t>
    </dgm:pt>
    <dgm:pt modelId="{8A506F97-F337-1749-8BD8-EEB3212FB1E0}" type="sibTrans" cxnId="{07EBA23E-E018-4446-B1E1-DDB5FB4BDFCE}">
      <dgm:prSet/>
      <dgm:spPr/>
      <dgm:t>
        <a:bodyPr/>
        <a:lstStyle/>
        <a:p>
          <a:endParaRPr lang="nl-NL"/>
        </a:p>
      </dgm:t>
    </dgm:pt>
    <dgm:pt modelId="{DBD662DC-3F66-314E-9C50-A4F5D2ABCDA2}">
      <dgm:prSet phldrT="[Tekst]"/>
      <dgm:spPr>
        <a:solidFill>
          <a:srgbClr val="AAB6D2"/>
        </a:solidFill>
      </dgm:spPr>
      <dgm:t>
        <a:bodyPr/>
        <a:lstStyle/>
        <a:p>
          <a:r>
            <a:rPr lang="nl-NL" dirty="0"/>
            <a:t>Actueel</a:t>
          </a:r>
        </a:p>
      </dgm:t>
    </dgm:pt>
    <dgm:pt modelId="{0821E91C-D818-D94D-9F3C-FA7E40E89D2F}" type="parTrans" cxnId="{845A6500-0DFC-BE4C-B368-8AD358DB66E7}">
      <dgm:prSet/>
      <dgm:spPr/>
      <dgm:t>
        <a:bodyPr/>
        <a:lstStyle/>
        <a:p>
          <a:endParaRPr lang="nl-NL"/>
        </a:p>
      </dgm:t>
    </dgm:pt>
    <dgm:pt modelId="{A126BB49-7764-8144-8CD1-413E7230A75E}" type="sibTrans" cxnId="{845A6500-0DFC-BE4C-B368-8AD358DB66E7}">
      <dgm:prSet/>
      <dgm:spPr/>
      <dgm:t>
        <a:bodyPr/>
        <a:lstStyle/>
        <a:p>
          <a:endParaRPr lang="nl-NL"/>
        </a:p>
      </dgm:t>
    </dgm:pt>
    <dgm:pt modelId="{90B1C5F3-374D-4F46-B511-8274B599BC1A}">
      <dgm:prSet phldrT="[Tekst]"/>
      <dgm:spPr>
        <a:ln>
          <a:solidFill>
            <a:srgbClr val="AAB6D2"/>
          </a:solidFill>
        </a:ln>
      </dgm:spPr>
      <dgm:t>
        <a:bodyPr/>
        <a:lstStyle/>
        <a:p>
          <a:r>
            <a:rPr lang="nl-NL" dirty="0"/>
            <a:t>Inspelen</a:t>
          </a:r>
        </a:p>
      </dgm:t>
    </dgm:pt>
    <dgm:pt modelId="{E8486A54-9137-B748-A949-BB6E6F8D13AB}" type="parTrans" cxnId="{B8F3F256-27EE-6347-B946-DB91B30A7E8B}">
      <dgm:prSet/>
      <dgm:spPr/>
      <dgm:t>
        <a:bodyPr/>
        <a:lstStyle/>
        <a:p>
          <a:endParaRPr lang="nl-NL"/>
        </a:p>
      </dgm:t>
    </dgm:pt>
    <dgm:pt modelId="{5647C019-F237-F347-AC83-07A9E252C8E6}" type="sibTrans" cxnId="{B8F3F256-27EE-6347-B946-DB91B30A7E8B}">
      <dgm:prSet/>
      <dgm:spPr/>
      <dgm:t>
        <a:bodyPr/>
        <a:lstStyle/>
        <a:p>
          <a:endParaRPr lang="nl-NL"/>
        </a:p>
      </dgm:t>
    </dgm:pt>
    <dgm:pt modelId="{D0BC989C-6530-DD45-9D61-34751327E3ED}">
      <dgm:prSet phldrT="[Tekst]"/>
      <dgm:spPr>
        <a:ln>
          <a:solidFill>
            <a:srgbClr val="AAB6D2"/>
          </a:solidFill>
        </a:ln>
      </dgm:spPr>
      <dgm:t>
        <a:bodyPr/>
        <a:lstStyle/>
        <a:p>
          <a:r>
            <a:rPr lang="nl-NL" dirty="0"/>
            <a:t>Ad hoc, omdat het relevant is</a:t>
          </a:r>
        </a:p>
      </dgm:t>
    </dgm:pt>
    <dgm:pt modelId="{801DF908-9F17-C340-9BB4-3C2072152313}" type="parTrans" cxnId="{C8EEF5DF-354B-7A49-9276-C9D341B3EB23}">
      <dgm:prSet/>
      <dgm:spPr/>
      <dgm:t>
        <a:bodyPr/>
        <a:lstStyle/>
        <a:p>
          <a:endParaRPr lang="nl-NL"/>
        </a:p>
      </dgm:t>
    </dgm:pt>
    <dgm:pt modelId="{19834CB2-5211-854A-B9E5-896BBA2041E8}" type="sibTrans" cxnId="{C8EEF5DF-354B-7A49-9276-C9D341B3EB23}">
      <dgm:prSet/>
      <dgm:spPr/>
      <dgm:t>
        <a:bodyPr/>
        <a:lstStyle/>
        <a:p>
          <a:endParaRPr lang="nl-NL"/>
        </a:p>
      </dgm:t>
    </dgm:pt>
    <dgm:pt modelId="{48124258-018B-0E4D-AAF4-75796C8172A7}">
      <dgm:prSet phldrT="[Tekst]"/>
      <dgm:spPr>
        <a:ln>
          <a:solidFill>
            <a:srgbClr val="AAB6D2"/>
          </a:solidFill>
        </a:ln>
      </dgm:spPr>
      <dgm:t>
        <a:bodyPr/>
        <a:lstStyle/>
        <a:p>
          <a:r>
            <a:rPr lang="nl-NL" dirty="0"/>
            <a:t>Kernthema’s</a:t>
          </a:r>
        </a:p>
      </dgm:t>
    </dgm:pt>
    <dgm:pt modelId="{AE0D4540-5EBF-FB4E-90B6-27E6F2966FC1}" type="parTrans" cxnId="{95496206-A8C9-D742-81DE-4A58B08E804A}">
      <dgm:prSet/>
      <dgm:spPr/>
    </dgm:pt>
    <dgm:pt modelId="{EB9AB22B-EEBE-FB45-A10E-D6C803561F8A}" type="sibTrans" cxnId="{95496206-A8C9-D742-81DE-4A58B08E804A}">
      <dgm:prSet/>
      <dgm:spPr/>
    </dgm:pt>
    <dgm:pt modelId="{74C195CF-8F75-9148-B50E-3B35D918C93D}" type="pres">
      <dgm:prSet presAssocID="{C083F66E-6823-B341-ABEC-9C810AF7E774}" presName="Name0" presStyleCnt="0">
        <dgm:presLayoutVars>
          <dgm:dir/>
          <dgm:animLvl val="lvl"/>
          <dgm:resizeHandles val="exact"/>
        </dgm:presLayoutVars>
      </dgm:prSet>
      <dgm:spPr/>
    </dgm:pt>
    <dgm:pt modelId="{47EDB587-CF6A-944B-9454-033FAAB31284}" type="pres">
      <dgm:prSet presAssocID="{C083F66E-6823-B341-ABEC-9C810AF7E774}" presName="tSp" presStyleCnt="0"/>
      <dgm:spPr/>
    </dgm:pt>
    <dgm:pt modelId="{31697C1A-F20E-0647-ACF2-E5EA1DE33CA4}" type="pres">
      <dgm:prSet presAssocID="{C083F66E-6823-B341-ABEC-9C810AF7E774}" presName="bSp" presStyleCnt="0"/>
      <dgm:spPr/>
    </dgm:pt>
    <dgm:pt modelId="{15282770-74AC-9E43-A6D1-43843AA5FFC5}" type="pres">
      <dgm:prSet presAssocID="{C083F66E-6823-B341-ABEC-9C810AF7E774}" presName="process" presStyleCnt="0"/>
      <dgm:spPr/>
    </dgm:pt>
    <dgm:pt modelId="{5DED97B9-697E-7246-8AF6-DBC163D9912B}" type="pres">
      <dgm:prSet presAssocID="{B99CE98E-77AB-E14C-99C3-17F236A2D319}" presName="composite1" presStyleCnt="0"/>
      <dgm:spPr/>
    </dgm:pt>
    <dgm:pt modelId="{8E4F6D17-90B7-D044-8D73-52D135B8A3E7}" type="pres">
      <dgm:prSet presAssocID="{B99CE98E-77AB-E14C-99C3-17F236A2D319}" presName="dummyNode1" presStyleLbl="node1" presStyleIdx="0" presStyleCnt="3"/>
      <dgm:spPr/>
    </dgm:pt>
    <dgm:pt modelId="{F8F6E179-C3D6-D94D-B35A-F20E27341A84}" type="pres">
      <dgm:prSet presAssocID="{B99CE98E-77AB-E14C-99C3-17F236A2D319}" presName="childNode1" presStyleLbl="bgAcc1" presStyleIdx="0" presStyleCnt="3">
        <dgm:presLayoutVars>
          <dgm:bulletEnabled val="1"/>
        </dgm:presLayoutVars>
      </dgm:prSet>
      <dgm:spPr/>
    </dgm:pt>
    <dgm:pt modelId="{66E0D6C8-2601-EE4D-807B-E12E64122919}" type="pres">
      <dgm:prSet presAssocID="{B99CE98E-77AB-E14C-99C3-17F236A2D319}" presName="childNode1tx" presStyleLbl="bgAcc1" presStyleIdx="0" presStyleCnt="3">
        <dgm:presLayoutVars>
          <dgm:bulletEnabled val="1"/>
        </dgm:presLayoutVars>
      </dgm:prSet>
      <dgm:spPr/>
    </dgm:pt>
    <dgm:pt modelId="{1DBBD659-5287-7C46-9593-9146A9FC51BF}" type="pres">
      <dgm:prSet presAssocID="{B99CE98E-77AB-E14C-99C3-17F236A2D319}" presName="parentNode1" presStyleLbl="node1" presStyleIdx="0" presStyleCnt="3">
        <dgm:presLayoutVars>
          <dgm:chMax val="1"/>
          <dgm:bulletEnabled val="1"/>
        </dgm:presLayoutVars>
      </dgm:prSet>
      <dgm:spPr/>
    </dgm:pt>
    <dgm:pt modelId="{5AEEA9C3-ECA6-9A46-842E-5E4727B0A13A}" type="pres">
      <dgm:prSet presAssocID="{B99CE98E-77AB-E14C-99C3-17F236A2D319}" presName="connSite1" presStyleCnt="0"/>
      <dgm:spPr/>
    </dgm:pt>
    <dgm:pt modelId="{70FB5F60-A458-E546-A229-2D47139190E3}" type="pres">
      <dgm:prSet presAssocID="{BA5BB8CF-F3E0-9546-B18C-8B950FB53537}" presName="Name9" presStyleLbl="sibTrans2D1" presStyleIdx="0" presStyleCnt="2"/>
      <dgm:spPr/>
    </dgm:pt>
    <dgm:pt modelId="{118057FD-767C-814F-83F1-F0A131C514EA}" type="pres">
      <dgm:prSet presAssocID="{1C9B294F-489B-6049-9416-E165620E5870}" presName="composite2" presStyleCnt="0"/>
      <dgm:spPr/>
    </dgm:pt>
    <dgm:pt modelId="{B55FCADF-41BA-FE45-9C93-FF0219E6535D}" type="pres">
      <dgm:prSet presAssocID="{1C9B294F-489B-6049-9416-E165620E5870}" presName="dummyNode2" presStyleLbl="node1" presStyleIdx="0" presStyleCnt="3"/>
      <dgm:spPr/>
    </dgm:pt>
    <dgm:pt modelId="{76E34F58-BE91-FB4F-9081-74254A94F85E}" type="pres">
      <dgm:prSet presAssocID="{1C9B294F-489B-6049-9416-E165620E5870}" presName="childNode2" presStyleLbl="bgAcc1" presStyleIdx="1" presStyleCnt="3">
        <dgm:presLayoutVars>
          <dgm:bulletEnabled val="1"/>
        </dgm:presLayoutVars>
      </dgm:prSet>
      <dgm:spPr/>
    </dgm:pt>
    <dgm:pt modelId="{2E1F8EA8-1352-7644-B4E6-844805FA7A78}" type="pres">
      <dgm:prSet presAssocID="{1C9B294F-489B-6049-9416-E165620E5870}" presName="childNode2tx" presStyleLbl="bgAcc1" presStyleIdx="1" presStyleCnt="3">
        <dgm:presLayoutVars>
          <dgm:bulletEnabled val="1"/>
        </dgm:presLayoutVars>
      </dgm:prSet>
      <dgm:spPr/>
    </dgm:pt>
    <dgm:pt modelId="{0E1AD375-778E-7040-9B44-5BA4C8D59B9A}" type="pres">
      <dgm:prSet presAssocID="{1C9B294F-489B-6049-9416-E165620E5870}" presName="parentNode2" presStyleLbl="node1" presStyleIdx="1" presStyleCnt="3">
        <dgm:presLayoutVars>
          <dgm:chMax val="0"/>
          <dgm:bulletEnabled val="1"/>
        </dgm:presLayoutVars>
      </dgm:prSet>
      <dgm:spPr/>
    </dgm:pt>
    <dgm:pt modelId="{CC9EF913-F8F2-AF44-83A8-F16D9C822260}" type="pres">
      <dgm:prSet presAssocID="{1C9B294F-489B-6049-9416-E165620E5870}" presName="connSite2" presStyleCnt="0"/>
      <dgm:spPr/>
    </dgm:pt>
    <dgm:pt modelId="{D5246BF2-EA13-5945-BDA5-4298818C45C3}" type="pres">
      <dgm:prSet presAssocID="{ADA6EE37-A874-CE45-9A7D-2F9E6212474B}" presName="Name18" presStyleLbl="sibTrans2D1" presStyleIdx="1" presStyleCnt="2" custFlipHor="1" custLinFactNeighborX="9802" custLinFactNeighborY="-1807"/>
      <dgm:spPr/>
    </dgm:pt>
    <dgm:pt modelId="{3D0239DC-ACFB-A643-B1F4-6808643D8C11}" type="pres">
      <dgm:prSet presAssocID="{DBD662DC-3F66-314E-9C50-A4F5D2ABCDA2}" presName="composite1" presStyleCnt="0"/>
      <dgm:spPr/>
    </dgm:pt>
    <dgm:pt modelId="{9578A65E-CA46-554D-A555-1C2786AF957F}" type="pres">
      <dgm:prSet presAssocID="{DBD662DC-3F66-314E-9C50-A4F5D2ABCDA2}" presName="dummyNode1" presStyleLbl="node1" presStyleIdx="1" presStyleCnt="3"/>
      <dgm:spPr/>
    </dgm:pt>
    <dgm:pt modelId="{ED65DD9D-0F30-044B-8770-4C848490F6A6}" type="pres">
      <dgm:prSet presAssocID="{DBD662DC-3F66-314E-9C50-A4F5D2ABCDA2}" presName="childNode1" presStyleLbl="bgAcc1" presStyleIdx="2" presStyleCnt="3">
        <dgm:presLayoutVars>
          <dgm:bulletEnabled val="1"/>
        </dgm:presLayoutVars>
      </dgm:prSet>
      <dgm:spPr/>
    </dgm:pt>
    <dgm:pt modelId="{2420E42A-22C8-C148-9DC8-97DAB2D1849B}" type="pres">
      <dgm:prSet presAssocID="{DBD662DC-3F66-314E-9C50-A4F5D2ABCDA2}" presName="childNode1tx" presStyleLbl="bgAcc1" presStyleIdx="2" presStyleCnt="3">
        <dgm:presLayoutVars>
          <dgm:bulletEnabled val="1"/>
        </dgm:presLayoutVars>
      </dgm:prSet>
      <dgm:spPr/>
    </dgm:pt>
    <dgm:pt modelId="{938C75CD-3905-EC4D-A234-4FE289F4CA83}" type="pres">
      <dgm:prSet presAssocID="{DBD662DC-3F66-314E-9C50-A4F5D2ABCDA2}" presName="parentNode1" presStyleLbl="node1" presStyleIdx="2" presStyleCnt="3">
        <dgm:presLayoutVars>
          <dgm:chMax val="1"/>
          <dgm:bulletEnabled val="1"/>
        </dgm:presLayoutVars>
      </dgm:prSet>
      <dgm:spPr/>
    </dgm:pt>
    <dgm:pt modelId="{6EDC58B6-5656-5A4B-8B14-B34440286418}" type="pres">
      <dgm:prSet presAssocID="{DBD662DC-3F66-314E-9C50-A4F5D2ABCDA2}" presName="connSite1" presStyleCnt="0"/>
      <dgm:spPr/>
    </dgm:pt>
  </dgm:ptLst>
  <dgm:cxnLst>
    <dgm:cxn modelId="{845A6500-0DFC-BE4C-B368-8AD358DB66E7}" srcId="{C083F66E-6823-B341-ABEC-9C810AF7E774}" destId="{DBD662DC-3F66-314E-9C50-A4F5D2ABCDA2}" srcOrd="2" destOrd="0" parTransId="{0821E91C-D818-D94D-9F3C-FA7E40E89D2F}" sibTransId="{A126BB49-7764-8144-8CD1-413E7230A75E}"/>
    <dgm:cxn modelId="{01AABB01-83F6-AA4D-9946-AE9A5E8AE24E}" srcId="{C083F66E-6823-B341-ABEC-9C810AF7E774}" destId="{1C9B294F-489B-6049-9416-E165620E5870}" srcOrd="1" destOrd="0" parTransId="{7964A203-E4A2-EC47-A269-F8D688456988}" sibTransId="{ADA6EE37-A874-CE45-9A7D-2F9E6212474B}"/>
    <dgm:cxn modelId="{EB2EFD03-DF9B-8148-9EB1-224F1E1AFCB0}" type="presOf" srcId="{C083F66E-6823-B341-ABEC-9C810AF7E774}" destId="{74C195CF-8F75-9148-B50E-3B35D918C93D}" srcOrd="0" destOrd="0" presId="urn:microsoft.com/office/officeart/2005/8/layout/hProcess4"/>
    <dgm:cxn modelId="{95496206-A8C9-D742-81DE-4A58B08E804A}" srcId="{B99CE98E-77AB-E14C-99C3-17F236A2D319}" destId="{48124258-018B-0E4D-AAF4-75796C8172A7}" srcOrd="1" destOrd="0" parTransId="{AE0D4540-5EBF-FB4E-90B6-27E6F2966FC1}" sibTransId="{EB9AB22B-EEBE-FB45-A10E-D6C803561F8A}"/>
    <dgm:cxn modelId="{EE1FB20D-9E5F-CA44-8653-45CE0DFC1E51}" type="presOf" srcId="{BA808BAF-E528-154F-8562-DD9B12D5284C}" destId="{2E1F8EA8-1352-7644-B4E6-844805FA7A78}" srcOrd="1" destOrd="0" presId="urn:microsoft.com/office/officeart/2005/8/layout/hProcess4"/>
    <dgm:cxn modelId="{D0EB640E-272F-B847-91B7-25458E706DA9}" type="presOf" srcId="{03941EB0-CAF1-2D47-B451-AAC79AB8E911}" destId="{2E1F8EA8-1352-7644-B4E6-844805FA7A78}" srcOrd="1" destOrd="1" presId="urn:microsoft.com/office/officeart/2005/8/layout/hProcess4"/>
    <dgm:cxn modelId="{79C54E14-B254-9740-BEF2-029AA510630A}" type="presOf" srcId="{D0BC989C-6530-DD45-9D61-34751327E3ED}" destId="{ED65DD9D-0F30-044B-8770-4C848490F6A6}" srcOrd="0" destOrd="1" presId="urn:microsoft.com/office/officeart/2005/8/layout/hProcess4"/>
    <dgm:cxn modelId="{1DD52516-F998-5E48-8764-4DFE8FD2E549}" type="presOf" srcId="{1C9B294F-489B-6049-9416-E165620E5870}" destId="{0E1AD375-778E-7040-9B44-5BA4C8D59B9A}" srcOrd="0" destOrd="0" presId="urn:microsoft.com/office/officeart/2005/8/layout/hProcess4"/>
    <dgm:cxn modelId="{FD112025-468B-FD4C-9F1E-9E1B96D661A6}" type="presOf" srcId="{90B1C5F3-374D-4F46-B511-8274B599BC1A}" destId="{2420E42A-22C8-C148-9DC8-97DAB2D1849B}" srcOrd="1" destOrd="0" presId="urn:microsoft.com/office/officeart/2005/8/layout/hProcess4"/>
    <dgm:cxn modelId="{5477EA25-492C-6B4E-B0C5-4274E5016D86}" type="presOf" srcId="{0C99F997-15F2-6344-A9E3-C2DE39AA5177}" destId="{F8F6E179-C3D6-D94D-B35A-F20E27341A84}" srcOrd="0" destOrd="0" presId="urn:microsoft.com/office/officeart/2005/8/layout/hProcess4"/>
    <dgm:cxn modelId="{21CADB27-F9CB-CD41-9D43-E05898DABECD}" type="presOf" srcId="{B99CE98E-77AB-E14C-99C3-17F236A2D319}" destId="{1DBBD659-5287-7C46-9593-9146A9FC51BF}" srcOrd="0" destOrd="0" presId="urn:microsoft.com/office/officeart/2005/8/layout/hProcess4"/>
    <dgm:cxn modelId="{07EBA23E-E018-4446-B1E1-DDB5FB4BDFCE}" srcId="{1C9B294F-489B-6049-9416-E165620E5870}" destId="{03941EB0-CAF1-2D47-B451-AAC79AB8E911}" srcOrd="1" destOrd="0" parTransId="{436A6D8D-ADF4-E842-BED4-BB76B9D3D72A}" sibTransId="{8A506F97-F337-1749-8BD8-EEB3212FB1E0}"/>
    <dgm:cxn modelId="{C0E63A4D-C580-EB42-9EA5-B8781A987E26}" srcId="{1C9B294F-489B-6049-9416-E165620E5870}" destId="{BA808BAF-E528-154F-8562-DD9B12D5284C}" srcOrd="0" destOrd="0" parTransId="{075BEFFE-1729-3C42-B66B-E2D03B3AE294}" sibTransId="{5107F67B-39F4-3345-AFB7-54E89E275DBA}"/>
    <dgm:cxn modelId="{718E8F4F-E623-C845-8749-DEFDB35793FB}" type="presOf" srcId="{0C99F997-15F2-6344-A9E3-C2DE39AA5177}" destId="{66E0D6C8-2601-EE4D-807B-E12E64122919}" srcOrd="1" destOrd="0" presId="urn:microsoft.com/office/officeart/2005/8/layout/hProcess4"/>
    <dgm:cxn modelId="{B8F3F256-27EE-6347-B946-DB91B30A7E8B}" srcId="{DBD662DC-3F66-314E-9C50-A4F5D2ABCDA2}" destId="{90B1C5F3-374D-4F46-B511-8274B599BC1A}" srcOrd="0" destOrd="0" parTransId="{E8486A54-9137-B748-A949-BB6E6F8D13AB}" sibTransId="{5647C019-F237-F347-AC83-07A9E252C8E6}"/>
    <dgm:cxn modelId="{3900DF5F-E450-7B4A-8C75-387CBCC2C32B}" srcId="{B99CE98E-77AB-E14C-99C3-17F236A2D319}" destId="{050888F3-CA05-0F45-8056-C53B4B98F88D}" srcOrd="2" destOrd="0" parTransId="{7A77D2CC-D06A-5E46-B32E-892A4C82AD7A}" sibTransId="{B5EF5B90-F594-B743-953F-C70C2C56067F}"/>
    <dgm:cxn modelId="{44ED5267-5958-814E-8AD9-3EE2BA88EFD7}" type="presOf" srcId="{48124258-018B-0E4D-AAF4-75796C8172A7}" destId="{66E0D6C8-2601-EE4D-807B-E12E64122919}" srcOrd="1" destOrd="1" presId="urn:microsoft.com/office/officeart/2005/8/layout/hProcess4"/>
    <dgm:cxn modelId="{24D8A66D-CCBC-734D-A0B7-CD89377A1DB0}" type="presOf" srcId="{48124258-018B-0E4D-AAF4-75796C8172A7}" destId="{F8F6E179-C3D6-D94D-B35A-F20E27341A84}" srcOrd="0" destOrd="1" presId="urn:microsoft.com/office/officeart/2005/8/layout/hProcess4"/>
    <dgm:cxn modelId="{157E9E6E-0503-A04B-8417-3670DCDAA8F6}" type="presOf" srcId="{ADA6EE37-A874-CE45-9A7D-2F9E6212474B}" destId="{D5246BF2-EA13-5945-BDA5-4298818C45C3}" srcOrd="0" destOrd="0" presId="urn:microsoft.com/office/officeart/2005/8/layout/hProcess4"/>
    <dgm:cxn modelId="{D1E7C484-38D2-B847-9E4D-E8DDE68CC6D9}" type="presOf" srcId="{BA5BB8CF-F3E0-9546-B18C-8B950FB53537}" destId="{70FB5F60-A458-E546-A229-2D47139190E3}" srcOrd="0" destOrd="0" presId="urn:microsoft.com/office/officeart/2005/8/layout/hProcess4"/>
    <dgm:cxn modelId="{F66DCB88-A875-7040-94B6-3C27778CBA9D}" type="presOf" srcId="{DBD662DC-3F66-314E-9C50-A4F5D2ABCDA2}" destId="{938C75CD-3905-EC4D-A234-4FE289F4CA83}" srcOrd="0" destOrd="0" presId="urn:microsoft.com/office/officeart/2005/8/layout/hProcess4"/>
    <dgm:cxn modelId="{580E9A9D-A394-6643-87D2-C91689EC2985}" type="presOf" srcId="{D0BC989C-6530-DD45-9D61-34751327E3ED}" destId="{2420E42A-22C8-C148-9DC8-97DAB2D1849B}" srcOrd="1" destOrd="1" presId="urn:microsoft.com/office/officeart/2005/8/layout/hProcess4"/>
    <dgm:cxn modelId="{C8EEF5DF-354B-7A49-9276-C9D341B3EB23}" srcId="{DBD662DC-3F66-314E-9C50-A4F5D2ABCDA2}" destId="{D0BC989C-6530-DD45-9D61-34751327E3ED}" srcOrd="1" destOrd="0" parTransId="{801DF908-9F17-C340-9BB4-3C2072152313}" sibTransId="{19834CB2-5211-854A-B9E5-896BBA2041E8}"/>
    <dgm:cxn modelId="{5D4FBDE1-84AD-F74A-BBD7-013CDBC0153F}" type="presOf" srcId="{BA808BAF-E528-154F-8562-DD9B12D5284C}" destId="{76E34F58-BE91-FB4F-9081-74254A94F85E}" srcOrd="0" destOrd="0" presId="urn:microsoft.com/office/officeart/2005/8/layout/hProcess4"/>
    <dgm:cxn modelId="{A74CD4E7-DBEA-274E-9F83-A46039CF0B50}" srcId="{B99CE98E-77AB-E14C-99C3-17F236A2D319}" destId="{0C99F997-15F2-6344-A9E3-C2DE39AA5177}" srcOrd="0" destOrd="0" parTransId="{25F5FCD2-8AB1-6443-8CFB-73FEACCA1FA0}" sibTransId="{EAA59465-C72F-F940-AD5F-E4A4CD1D3E86}"/>
    <dgm:cxn modelId="{980F7AE9-83BE-4F4C-92A0-ADC04AAD43AF}" type="presOf" srcId="{90B1C5F3-374D-4F46-B511-8274B599BC1A}" destId="{ED65DD9D-0F30-044B-8770-4C848490F6A6}" srcOrd="0" destOrd="0" presId="urn:microsoft.com/office/officeart/2005/8/layout/hProcess4"/>
    <dgm:cxn modelId="{C8313DEC-6015-574C-AF9D-53946CCCF373}" srcId="{C083F66E-6823-B341-ABEC-9C810AF7E774}" destId="{B99CE98E-77AB-E14C-99C3-17F236A2D319}" srcOrd="0" destOrd="0" parTransId="{657CEA4B-D97D-0E45-A0CF-EA1D55412DDA}" sibTransId="{BA5BB8CF-F3E0-9546-B18C-8B950FB53537}"/>
    <dgm:cxn modelId="{209CAAED-44F0-F747-A651-655AFE3358AF}" type="presOf" srcId="{03941EB0-CAF1-2D47-B451-AAC79AB8E911}" destId="{76E34F58-BE91-FB4F-9081-74254A94F85E}" srcOrd="0" destOrd="1" presId="urn:microsoft.com/office/officeart/2005/8/layout/hProcess4"/>
    <dgm:cxn modelId="{FA17ADF2-1154-784C-9B63-977761524471}" type="presOf" srcId="{050888F3-CA05-0F45-8056-C53B4B98F88D}" destId="{66E0D6C8-2601-EE4D-807B-E12E64122919}" srcOrd="1" destOrd="2" presId="urn:microsoft.com/office/officeart/2005/8/layout/hProcess4"/>
    <dgm:cxn modelId="{EB618EFC-2BA8-CE4A-9E2D-70DFAE50B8FC}" type="presOf" srcId="{050888F3-CA05-0F45-8056-C53B4B98F88D}" destId="{F8F6E179-C3D6-D94D-B35A-F20E27341A84}" srcOrd="0" destOrd="2" presId="urn:microsoft.com/office/officeart/2005/8/layout/hProcess4"/>
    <dgm:cxn modelId="{10CFFB56-49BD-8946-A738-74877E7B620E}" type="presParOf" srcId="{74C195CF-8F75-9148-B50E-3B35D918C93D}" destId="{47EDB587-CF6A-944B-9454-033FAAB31284}" srcOrd="0" destOrd="0" presId="urn:microsoft.com/office/officeart/2005/8/layout/hProcess4"/>
    <dgm:cxn modelId="{6D831BB5-A724-364A-84A3-5ECFCB305B52}" type="presParOf" srcId="{74C195CF-8F75-9148-B50E-3B35D918C93D}" destId="{31697C1A-F20E-0647-ACF2-E5EA1DE33CA4}" srcOrd="1" destOrd="0" presId="urn:microsoft.com/office/officeart/2005/8/layout/hProcess4"/>
    <dgm:cxn modelId="{DA72B8A8-7ECC-A443-BF45-82227821D04C}" type="presParOf" srcId="{74C195CF-8F75-9148-B50E-3B35D918C93D}" destId="{15282770-74AC-9E43-A6D1-43843AA5FFC5}" srcOrd="2" destOrd="0" presId="urn:microsoft.com/office/officeart/2005/8/layout/hProcess4"/>
    <dgm:cxn modelId="{8C20BF98-C88E-2240-8CDC-B11AE3011B6F}" type="presParOf" srcId="{15282770-74AC-9E43-A6D1-43843AA5FFC5}" destId="{5DED97B9-697E-7246-8AF6-DBC163D9912B}" srcOrd="0" destOrd="0" presId="urn:microsoft.com/office/officeart/2005/8/layout/hProcess4"/>
    <dgm:cxn modelId="{56F722F4-BC0E-7E40-A759-7210E09FBE05}" type="presParOf" srcId="{5DED97B9-697E-7246-8AF6-DBC163D9912B}" destId="{8E4F6D17-90B7-D044-8D73-52D135B8A3E7}" srcOrd="0" destOrd="0" presId="urn:microsoft.com/office/officeart/2005/8/layout/hProcess4"/>
    <dgm:cxn modelId="{4D05324F-31AA-7345-8CE2-BA4C88D92BAF}" type="presParOf" srcId="{5DED97B9-697E-7246-8AF6-DBC163D9912B}" destId="{F8F6E179-C3D6-D94D-B35A-F20E27341A84}" srcOrd="1" destOrd="0" presId="urn:microsoft.com/office/officeart/2005/8/layout/hProcess4"/>
    <dgm:cxn modelId="{D9E6B0E5-E12A-5145-AE8C-2BA02A1A00F6}" type="presParOf" srcId="{5DED97B9-697E-7246-8AF6-DBC163D9912B}" destId="{66E0D6C8-2601-EE4D-807B-E12E64122919}" srcOrd="2" destOrd="0" presId="urn:microsoft.com/office/officeart/2005/8/layout/hProcess4"/>
    <dgm:cxn modelId="{F081CAE8-551F-6242-8765-FE8CF8AA4241}" type="presParOf" srcId="{5DED97B9-697E-7246-8AF6-DBC163D9912B}" destId="{1DBBD659-5287-7C46-9593-9146A9FC51BF}" srcOrd="3" destOrd="0" presId="urn:microsoft.com/office/officeart/2005/8/layout/hProcess4"/>
    <dgm:cxn modelId="{60863C91-0163-DE49-A1A4-0FB1967630FF}" type="presParOf" srcId="{5DED97B9-697E-7246-8AF6-DBC163D9912B}" destId="{5AEEA9C3-ECA6-9A46-842E-5E4727B0A13A}" srcOrd="4" destOrd="0" presId="urn:microsoft.com/office/officeart/2005/8/layout/hProcess4"/>
    <dgm:cxn modelId="{946A6264-CF16-3F43-B498-F70EB9EA474B}" type="presParOf" srcId="{15282770-74AC-9E43-A6D1-43843AA5FFC5}" destId="{70FB5F60-A458-E546-A229-2D47139190E3}" srcOrd="1" destOrd="0" presId="urn:microsoft.com/office/officeart/2005/8/layout/hProcess4"/>
    <dgm:cxn modelId="{07F14B56-5AFD-194E-9E31-4C924AD5DFC2}" type="presParOf" srcId="{15282770-74AC-9E43-A6D1-43843AA5FFC5}" destId="{118057FD-767C-814F-83F1-F0A131C514EA}" srcOrd="2" destOrd="0" presId="urn:microsoft.com/office/officeart/2005/8/layout/hProcess4"/>
    <dgm:cxn modelId="{8D831E43-0C1D-5142-8C99-748C6C6D2FA4}" type="presParOf" srcId="{118057FD-767C-814F-83F1-F0A131C514EA}" destId="{B55FCADF-41BA-FE45-9C93-FF0219E6535D}" srcOrd="0" destOrd="0" presId="urn:microsoft.com/office/officeart/2005/8/layout/hProcess4"/>
    <dgm:cxn modelId="{1F3AB5BE-B856-A545-8D33-6121B7EBFE11}" type="presParOf" srcId="{118057FD-767C-814F-83F1-F0A131C514EA}" destId="{76E34F58-BE91-FB4F-9081-74254A94F85E}" srcOrd="1" destOrd="0" presId="urn:microsoft.com/office/officeart/2005/8/layout/hProcess4"/>
    <dgm:cxn modelId="{7CEA995A-4708-B643-8273-454E99D27343}" type="presParOf" srcId="{118057FD-767C-814F-83F1-F0A131C514EA}" destId="{2E1F8EA8-1352-7644-B4E6-844805FA7A78}" srcOrd="2" destOrd="0" presId="urn:microsoft.com/office/officeart/2005/8/layout/hProcess4"/>
    <dgm:cxn modelId="{F8B5D64D-AA31-844C-B72B-84787AB59707}" type="presParOf" srcId="{118057FD-767C-814F-83F1-F0A131C514EA}" destId="{0E1AD375-778E-7040-9B44-5BA4C8D59B9A}" srcOrd="3" destOrd="0" presId="urn:microsoft.com/office/officeart/2005/8/layout/hProcess4"/>
    <dgm:cxn modelId="{4AC4BE51-D72B-5D48-8219-45FA60F3A41B}" type="presParOf" srcId="{118057FD-767C-814F-83F1-F0A131C514EA}" destId="{CC9EF913-F8F2-AF44-83A8-F16D9C822260}" srcOrd="4" destOrd="0" presId="urn:microsoft.com/office/officeart/2005/8/layout/hProcess4"/>
    <dgm:cxn modelId="{1F51ABFF-C0B5-F740-9027-C4FC2ABDAF9A}" type="presParOf" srcId="{15282770-74AC-9E43-A6D1-43843AA5FFC5}" destId="{D5246BF2-EA13-5945-BDA5-4298818C45C3}" srcOrd="3" destOrd="0" presId="urn:microsoft.com/office/officeart/2005/8/layout/hProcess4"/>
    <dgm:cxn modelId="{143A46B5-33F6-8A4D-BE4F-40CA7EC18181}" type="presParOf" srcId="{15282770-74AC-9E43-A6D1-43843AA5FFC5}" destId="{3D0239DC-ACFB-A643-B1F4-6808643D8C11}" srcOrd="4" destOrd="0" presId="urn:microsoft.com/office/officeart/2005/8/layout/hProcess4"/>
    <dgm:cxn modelId="{32F7A775-0FC4-3E47-86AC-F045840B67A6}" type="presParOf" srcId="{3D0239DC-ACFB-A643-B1F4-6808643D8C11}" destId="{9578A65E-CA46-554D-A555-1C2786AF957F}" srcOrd="0" destOrd="0" presId="urn:microsoft.com/office/officeart/2005/8/layout/hProcess4"/>
    <dgm:cxn modelId="{D4041A3D-A8CF-CC4A-8A13-AEBB6E9207E0}" type="presParOf" srcId="{3D0239DC-ACFB-A643-B1F4-6808643D8C11}" destId="{ED65DD9D-0F30-044B-8770-4C848490F6A6}" srcOrd="1" destOrd="0" presId="urn:microsoft.com/office/officeart/2005/8/layout/hProcess4"/>
    <dgm:cxn modelId="{05E33C0F-5DD8-C04D-A207-4E230A3A2F1E}" type="presParOf" srcId="{3D0239DC-ACFB-A643-B1F4-6808643D8C11}" destId="{2420E42A-22C8-C148-9DC8-97DAB2D1849B}" srcOrd="2" destOrd="0" presId="urn:microsoft.com/office/officeart/2005/8/layout/hProcess4"/>
    <dgm:cxn modelId="{E39E536F-53C7-374C-AB24-7AABFE04968C}" type="presParOf" srcId="{3D0239DC-ACFB-A643-B1F4-6808643D8C11}" destId="{938C75CD-3905-EC4D-A234-4FE289F4CA83}" srcOrd="3" destOrd="0" presId="urn:microsoft.com/office/officeart/2005/8/layout/hProcess4"/>
    <dgm:cxn modelId="{6E72A804-6C94-AB4B-92B7-4E55545D6628}" type="presParOf" srcId="{3D0239DC-ACFB-A643-B1F4-6808643D8C11}" destId="{6EDC58B6-5656-5A4B-8B14-B34440286418}"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CD51AF-EF93-764D-A2A3-B28219743919}">
      <dsp:nvSpPr>
        <dsp:cNvPr id="0" name=""/>
        <dsp:cNvSpPr/>
      </dsp:nvSpPr>
      <dsp:spPr>
        <a:xfrm>
          <a:off x="3799358" y="29782"/>
          <a:ext cx="3003913" cy="1043219"/>
        </a:xfrm>
        <a:prstGeom prst="ellipse">
          <a:avLst/>
        </a:prstGeom>
        <a:solidFill>
          <a:srgbClr val="F47043">
            <a:alpha val="40000"/>
          </a:srgbClr>
        </a:solidFill>
        <a:ln>
          <a:noFill/>
        </a:ln>
        <a:effectLst/>
      </dsp:spPr>
      <dsp:style>
        <a:lnRef idx="0">
          <a:scrgbClr r="0" g="0" b="0"/>
        </a:lnRef>
        <a:fillRef idx="1">
          <a:scrgbClr r="0" g="0" b="0"/>
        </a:fillRef>
        <a:effectRef idx="0">
          <a:scrgbClr r="0" g="0" b="0"/>
        </a:effectRef>
        <a:fontRef idx="minor"/>
      </dsp:style>
    </dsp:sp>
    <dsp:sp modelId="{711F471C-2C3B-C54D-BCD6-904C36994452}">
      <dsp:nvSpPr>
        <dsp:cNvPr id="0" name=""/>
        <dsp:cNvSpPr/>
      </dsp:nvSpPr>
      <dsp:spPr>
        <a:xfrm>
          <a:off x="5014895" y="2075126"/>
          <a:ext cx="582153" cy="372578"/>
        </a:xfrm>
        <a:prstGeom prst="downArrow">
          <a:avLst/>
        </a:prstGeom>
        <a:solidFill>
          <a:srgbClr val="F0C5DF"/>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4D07730-391E-8C4D-BD7C-449833204297}">
      <dsp:nvSpPr>
        <dsp:cNvPr id="0" name=""/>
        <dsp:cNvSpPr/>
      </dsp:nvSpPr>
      <dsp:spPr>
        <a:xfrm>
          <a:off x="3266888" y="2484020"/>
          <a:ext cx="4078168" cy="928747"/>
        </a:xfrm>
        <a:prstGeom prst="ellipse">
          <a:avLst/>
        </a:prstGeom>
        <a:solidFill>
          <a:srgbClr val="F0C5DF"/>
        </a:solidFill>
        <a:ln>
          <a:noFill/>
        </a:ln>
        <a:effectLst/>
      </dsp:spPr>
      <dsp:style>
        <a:lnRef idx="0">
          <a:scrgbClr r="0" g="0" b="0"/>
        </a:lnRef>
        <a:fillRef idx="0">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nl-NL" sz="1800" b="1" kern="1200" dirty="0"/>
            <a:t>Missie</a:t>
          </a:r>
          <a:r>
            <a:rPr lang="nl-NL" sz="1800" kern="1200" dirty="0"/>
            <a:t>: thema, doelgroep, expertise, organisatiemogelijkheden</a:t>
          </a:r>
        </a:p>
      </dsp:txBody>
      <dsp:txXfrm>
        <a:off x="3864122" y="2620032"/>
        <a:ext cx="2883700" cy="656723"/>
      </dsp:txXfrm>
    </dsp:sp>
    <dsp:sp modelId="{B5C8D0A9-5B05-0D45-AD49-3431753EB58F}">
      <dsp:nvSpPr>
        <dsp:cNvPr id="0" name=""/>
        <dsp:cNvSpPr/>
      </dsp:nvSpPr>
      <dsp:spPr>
        <a:xfrm>
          <a:off x="4364658" y="967448"/>
          <a:ext cx="1753978" cy="1047876"/>
        </a:xfrm>
        <a:prstGeom prst="ellipse">
          <a:avLst/>
        </a:prstGeom>
        <a:solidFill>
          <a:srgbClr val="F470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chemeClr val="accent6">
                  <a:lumMod val="10000"/>
                </a:schemeClr>
              </a:solidFill>
            </a:rPr>
            <a:t>Interacties met mensen en groepen</a:t>
          </a:r>
        </a:p>
      </dsp:txBody>
      <dsp:txXfrm>
        <a:off x="4621522" y="1120906"/>
        <a:ext cx="1240250" cy="740960"/>
      </dsp:txXfrm>
    </dsp:sp>
    <dsp:sp modelId="{639D9308-8865-6449-B3DB-2A7EF0D3B04D}">
      <dsp:nvSpPr>
        <dsp:cNvPr id="0" name=""/>
        <dsp:cNvSpPr/>
      </dsp:nvSpPr>
      <dsp:spPr>
        <a:xfrm>
          <a:off x="3034698" y="259699"/>
          <a:ext cx="1953409" cy="1047876"/>
        </a:xfrm>
        <a:prstGeom prst="ellipse">
          <a:avLst/>
        </a:prstGeom>
        <a:solidFill>
          <a:srgbClr val="F470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nl-NL" sz="1800" kern="1200" dirty="0" err="1">
              <a:solidFill>
                <a:schemeClr val="accent6">
                  <a:lumMod val="10000"/>
                </a:schemeClr>
              </a:solidFill>
            </a:rPr>
            <a:t>Maatschappe-lijke</a:t>
          </a:r>
          <a:r>
            <a:rPr lang="nl-NL" sz="1800" kern="1200" dirty="0">
              <a:solidFill>
                <a:schemeClr val="accent6">
                  <a:lumMod val="10000"/>
                </a:schemeClr>
              </a:solidFill>
            </a:rPr>
            <a:t> evoluties</a:t>
          </a:r>
        </a:p>
      </dsp:txBody>
      <dsp:txXfrm>
        <a:off x="3320768" y="413157"/>
        <a:ext cx="1381269" cy="740960"/>
      </dsp:txXfrm>
    </dsp:sp>
    <dsp:sp modelId="{F95930CB-9C64-3F47-8809-8FDF71249724}">
      <dsp:nvSpPr>
        <dsp:cNvPr id="0" name=""/>
        <dsp:cNvSpPr/>
      </dsp:nvSpPr>
      <dsp:spPr>
        <a:xfrm>
          <a:off x="5233685" y="136439"/>
          <a:ext cx="2410085" cy="1047876"/>
        </a:xfrm>
        <a:prstGeom prst="ellipse">
          <a:avLst/>
        </a:prstGeom>
        <a:solidFill>
          <a:srgbClr val="F470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nl-NL" sz="1800" kern="1200" dirty="0">
              <a:solidFill>
                <a:schemeClr val="accent6">
                  <a:lumMod val="10000"/>
                </a:schemeClr>
              </a:solidFill>
            </a:rPr>
            <a:t>Actualiteit en gebeurtenissen</a:t>
          </a:r>
        </a:p>
      </dsp:txBody>
      <dsp:txXfrm>
        <a:off x="5586634" y="289897"/>
        <a:ext cx="1704187" cy="740960"/>
      </dsp:txXfrm>
    </dsp:sp>
    <dsp:sp modelId="{D537E4DF-104F-8F4E-851D-9257EFC39833}">
      <dsp:nvSpPr>
        <dsp:cNvPr id="0" name=""/>
        <dsp:cNvSpPr/>
      </dsp:nvSpPr>
      <dsp:spPr>
        <a:xfrm>
          <a:off x="2411755" y="0"/>
          <a:ext cx="5689067" cy="2087508"/>
        </a:xfrm>
        <a:prstGeom prst="funnel">
          <a:avLst/>
        </a:prstGeom>
        <a:solidFill>
          <a:schemeClr val="lt1">
            <a:alpha val="40000"/>
            <a:hueOff val="0"/>
            <a:satOff val="0"/>
            <a:lumOff val="0"/>
            <a:alphaOff val="0"/>
          </a:schemeClr>
        </a:solidFill>
        <a:ln w="6350" cap="flat" cmpd="sng" algn="ctr">
          <a:solidFill>
            <a:srgbClr val="F47043"/>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BB5CBF-05C6-B542-94C8-716C6622EF93}">
      <dsp:nvSpPr>
        <dsp:cNvPr id="0" name=""/>
        <dsp:cNvSpPr/>
      </dsp:nvSpPr>
      <dsp:spPr>
        <a:xfrm>
          <a:off x="3276" y="130267"/>
          <a:ext cx="3194898" cy="518400"/>
        </a:xfrm>
        <a:prstGeom prst="rect">
          <a:avLst/>
        </a:prstGeom>
        <a:solidFill>
          <a:srgbClr val="D3D44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nl-NL" sz="1800" b="1" kern="1200" dirty="0">
              <a:solidFill>
                <a:schemeClr val="accent6">
                  <a:lumMod val="10000"/>
                </a:schemeClr>
              </a:solidFill>
            </a:rPr>
            <a:t>Behoeftegericht</a:t>
          </a:r>
        </a:p>
      </dsp:txBody>
      <dsp:txXfrm>
        <a:off x="3276" y="130267"/>
        <a:ext cx="3194898" cy="518400"/>
      </dsp:txXfrm>
    </dsp:sp>
    <dsp:sp modelId="{4CC2FC23-A1F5-424C-81AF-0466B8F7C8F2}">
      <dsp:nvSpPr>
        <dsp:cNvPr id="0" name=""/>
        <dsp:cNvSpPr/>
      </dsp:nvSpPr>
      <dsp:spPr>
        <a:xfrm>
          <a:off x="3276" y="648667"/>
          <a:ext cx="3194898" cy="1334070"/>
        </a:xfrm>
        <a:prstGeom prst="rect">
          <a:avLst/>
        </a:prstGeom>
        <a:solidFill>
          <a:srgbClr val="D3D441">
            <a:alpha val="65098"/>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kern="1200" dirty="0"/>
            <a:t>Actieve dialoog met de omgeving</a:t>
          </a:r>
        </a:p>
        <a:p>
          <a:pPr marL="171450" lvl="1" indent="-171450" algn="l" defTabSz="800100">
            <a:lnSpc>
              <a:spcPct val="90000"/>
            </a:lnSpc>
            <a:spcBef>
              <a:spcPct val="0"/>
            </a:spcBef>
            <a:spcAft>
              <a:spcPct val="15000"/>
            </a:spcAft>
            <a:buChar char="•"/>
          </a:pPr>
          <a:r>
            <a:rPr lang="nl-NL" sz="1800" kern="1200" dirty="0"/>
            <a:t>Grote kans op ‘fitting’</a:t>
          </a:r>
        </a:p>
        <a:p>
          <a:pPr marL="171450" lvl="1" indent="-171450" algn="l" defTabSz="800100">
            <a:lnSpc>
              <a:spcPct val="90000"/>
            </a:lnSpc>
            <a:spcBef>
              <a:spcPct val="0"/>
            </a:spcBef>
            <a:spcAft>
              <a:spcPct val="15000"/>
            </a:spcAft>
            <a:buChar char="•"/>
          </a:pPr>
          <a:r>
            <a:rPr lang="nl-NL" sz="1800" kern="1200" dirty="0"/>
            <a:t>Via ‘trial </a:t>
          </a:r>
          <a:r>
            <a:rPr lang="nl-NL" sz="1800" kern="1200" dirty="0" err="1"/>
            <a:t>and</a:t>
          </a:r>
          <a:r>
            <a:rPr lang="nl-NL" sz="1800" kern="1200" dirty="0"/>
            <a:t> error’ </a:t>
          </a:r>
          <a:r>
            <a:rPr lang="nl-NL" sz="1800" kern="1200" dirty="0" err="1"/>
            <a:t>fijnstellen</a:t>
          </a:r>
          <a:endParaRPr lang="nl-NL" sz="1800" kern="1200" dirty="0"/>
        </a:p>
      </dsp:txBody>
      <dsp:txXfrm>
        <a:off x="3276" y="648667"/>
        <a:ext cx="3194898" cy="1334070"/>
      </dsp:txXfrm>
    </dsp:sp>
    <dsp:sp modelId="{C5A9A9C3-3902-E94E-A864-FFC08CB9B161}">
      <dsp:nvSpPr>
        <dsp:cNvPr id="0" name=""/>
        <dsp:cNvSpPr/>
      </dsp:nvSpPr>
      <dsp:spPr>
        <a:xfrm>
          <a:off x="3645461" y="130267"/>
          <a:ext cx="3194898" cy="518400"/>
        </a:xfrm>
        <a:prstGeom prst="rect">
          <a:avLst/>
        </a:prstGeom>
        <a:solidFill>
          <a:srgbClr val="D3D44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nl-NL" sz="1800" b="1" kern="1200" dirty="0" err="1">
              <a:solidFill>
                <a:schemeClr val="accent6">
                  <a:lumMod val="10000"/>
                </a:schemeClr>
              </a:solidFill>
            </a:rPr>
            <a:t>Vraaggestuurd</a:t>
          </a:r>
          <a:endParaRPr lang="nl-NL" sz="1800" b="1" kern="1200" dirty="0">
            <a:solidFill>
              <a:schemeClr val="accent6">
                <a:lumMod val="10000"/>
              </a:schemeClr>
            </a:solidFill>
          </a:endParaRPr>
        </a:p>
      </dsp:txBody>
      <dsp:txXfrm>
        <a:off x="3645461" y="130267"/>
        <a:ext cx="3194898" cy="518400"/>
      </dsp:txXfrm>
    </dsp:sp>
    <dsp:sp modelId="{6B7D4CAF-DA0F-FA41-A18B-83A7534CDE83}">
      <dsp:nvSpPr>
        <dsp:cNvPr id="0" name=""/>
        <dsp:cNvSpPr/>
      </dsp:nvSpPr>
      <dsp:spPr>
        <a:xfrm>
          <a:off x="3645461" y="648667"/>
          <a:ext cx="3194898" cy="1334070"/>
        </a:xfrm>
        <a:prstGeom prst="rect">
          <a:avLst/>
        </a:prstGeom>
        <a:solidFill>
          <a:srgbClr val="D3D441">
            <a:alpha val="65098"/>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kern="1200" dirty="0"/>
            <a:t>Concrete vragen bereiken ons</a:t>
          </a:r>
        </a:p>
        <a:p>
          <a:pPr marL="171450" lvl="1" indent="-171450" algn="l" defTabSz="800100">
            <a:lnSpc>
              <a:spcPct val="90000"/>
            </a:lnSpc>
            <a:spcBef>
              <a:spcPct val="0"/>
            </a:spcBef>
            <a:spcAft>
              <a:spcPct val="15000"/>
            </a:spcAft>
            <a:buChar char="•"/>
          </a:pPr>
          <a:r>
            <a:rPr lang="nl-NL" sz="1800" kern="1200" dirty="0"/>
            <a:t>Reactief en ‘nu-gericht’</a:t>
          </a:r>
        </a:p>
        <a:p>
          <a:pPr marL="171450" lvl="1" indent="-171450" algn="l" defTabSz="800100">
            <a:lnSpc>
              <a:spcPct val="90000"/>
            </a:lnSpc>
            <a:spcBef>
              <a:spcPct val="0"/>
            </a:spcBef>
            <a:spcAft>
              <a:spcPct val="15000"/>
            </a:spcAft>
            <a:buChar char="•"/>
          </a:pPr>
          <a:r>
            <a:rPr lang="nl-NL" sz="1800" kern="1200" dirty="0"/>
            <a:t>Op maat</a:t>
          </a:r>
        </a:p>
      </dsp:txBody>
      <dsp:txXfrm>
        <a:off x="3645461" y="648667"/>
        <a:ext cx="3194898" cy="1334070"/>
      </dsp:txXfrm>
    </dsp:sp>
    <dsp:sp modelId="{CD906C95-EC68-CC4E-AD08-101E587139B5}">
      <dsp:nvSpPr>
        <dsp:cNvPr id="0" name=""/>
        <dsp:cNvSpPr/>
      </dsp:nvSpPr>
      <dsp:spPr>
        <a:xfrm>
          <a:off x="7287646" y="130267"/>
          <a:ext cx="3194898" cy="518400"/>
        </a:xfrm>
        <a:prstGeom prst="rect">
          <a:avLst/>
        </a:prstGeom>
        <a:solidFill>
          <a:srgbClr val="D3D441"/>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nl-NL" sz="1800" b="1" kern="1200" dirty="0" err="1">
              <a:solidFill>
                <a:schemeClr val="accent6">
                  <a:lumMod val="10000"/>
                </a:schemeClr>
              </a:solidFill>
            </a:rPr>
            <a:t>Aanbodgestuurd</a:t>
          </a:r>
          <a:endParaRPr lang="nl-NL" sz="1800" b="1" kern="1200" dirty="0">
            <a:solidFill>
              <a:schemeClr val="accent6">
                <a:lumMod val="10000"/>
              </a:schemeClr>
            </a:solidFill>
          </a:endParaRPr>
        </a:p>
      </dsp:txBody>
      <dsp:txXfrm>
        <a:off x="7287646" y="130267"/>
        <a:ext cx="3194898" cy="518400"/>
      </dsp:txXfrm>
    </dsp:sp>
    <dsp:sp modelId="{D907DFB1-44C5-2B42-A301-FAF1D008A2C0}">
      <dsp:nvSpPr>
        <dsp:cNvPr id="0" name=""/>
        <dsp:cNvSpPr/>
      </dsp:nvSpPr>
      <dsp:spPr>
        <a:xfrm>
          <a:off x="7287646" y="648667"/>
          <a:ext cx="3194898" cy="1334070"/>
        </a:xfrm>
        <a:prstGeom prst="rect">
          <a:avLst/>
        </a:prstGeom>
        <a:solidFill>
          <a:srgbClr val="D3D441">
            <a:alpha val="65098"/>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nl-NL" sz="1800" kern="1200" dirty="0"/>
            <a:t>Eigen expertise, ambitie, buikgevoel</a:t>
          </a:r>
        </a:p>
        <a:p>
          <a:pPr marL="171450" lvl="1" indent="-171450" algn="l" defTabSz="800100">
            <a:lnSpc>
              <a:spcPct val="90000"/>
            </a:lnSpc>
            <a:spcBef>
              <a:spcPct val="0"/>
            </a:spcBef>
            <a:spcAft>
              <a:spcPct val="15000"/>
            </a:spcAft>
            <a:buChar char="•"/>
          </a:pPr>
          <a:r>
            <a:rPr lang="nl-NL" sz="1800" kern="1200" dirty="0"/>
            <a:t>Wat overleeft in de markt</a:t>
          </a:r>
        </a:p>
        <a:p>
          <a:pPr marL="171450" lvl="1" indent="-171450" algn="l" defTabSz="800100">
            <a:lnSpc>
              <a:spcPct val="90000"/>
            </a:lnSpc>
            <a:spcBef>
              <a:spcPct val="0"/>
            </a:spcBef>
            <a:spcAft>
              <a:spcPct val="15000"/>
            </a:spcAft>
            <a:buChar char="•"/>
          </a:pPr>
          <a:r>
            <a:rPr lang="nl-NL" sz="1800" kern="1200" dirty="0"/>
            <a:t>Via ‘trial </a:t>
          </a:r>
          <a:r>
            <a:rPr lang="nl-NL" sz="1800" kern="1200" dirty="0" err="1"/>
            <a:t>and</a:t>
          </a:r>
          <a:r>
            <a:rPr lang="nl-NL" sz="1800" kern="1200" dirty="0"/>
            <a:t> error’ </a:t>
          </a:r>
          <a:r>
            <a:rPr lang="nl-NL" sz="1800" kern="1200" dirty="0" err="1"/>
            <a:t>fijnstellen</a:t>
          </a:r>
          <a:endParaRPr lang="nl-NL" sz="1800" kern="1200" dirty="0"/>
        </a:p>
      </dsp:txBody>
      <dsp:txXfrm>
        <a:off x="7287646" y="648667"/>
        <a:ext cx="3194898" cy="13340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014E40-2EA2-4ED3-A83F-E76C5A3DD0BB}">
      <dsp:nvSpPr>
        <dsp:cNvPr id="0" name=""/>
        <dsp:cNvSpPr/>
      </dsp:nvSpPr>
      <dsp:spPr>
        <a:xfrm>
          <a:off x="3364992" y="2409"/>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Niveaus</a:t>
          </a:r>
        </a:p>
      </dsp:txBody>
      <dsp:txXfrm>
        <a:off x="3421559" y="58976"/>
        <a:ext cx="3672482" cy="1045651"/>
      </dsp:txXfrm>
    </dsp:sp>
    <dsp:sp modelId="{36BAC75D-7FA8-4653-B42B-88E87B9C4BC7}">
      <dsp:nvSpPr>
        <dsp:cNvPr id="0" name=""/>
        <dsp:cNvSpPr/>
      </dsp:nvSpPr>
      <dsp:spPr>
        <a:xfrm>
          <a:off x="3364992" y="1219133"/>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Sturing</a:t>
          </a:r>
        </a:p>
      </dsp:txBody>
      <dsp:txXfrm>
        <a:off x="3421559" y="1275700"/>
        <a:ext cx="3672482" cy="1045651"/>
      </dsp:txXfrm>
    </dsp:sp>
    <dsp:sp modelId="{5BCF7409-6DE8-4BFB-AA95-038F10F99EF1}">
      <dsp:nvSpPr>
        <dsp:cNvPr id="0" name=""/>
        <dsp:cNvSpPr/>
      </dsp:nvSpPr>
      <dsp:spPr>
        <a:xfrm>
          <a:off x="3364992" y="2435858"/>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Karakter van de doelen</a:t>
          </a:r>
        </a:p>
      </dsp:txBody>
      <dsp:txXfrm>
        <a:off x="3421559" y="2492425"/>
        <a:ext cx="3672482" cy="1045651"/>
      </dsp:txXfrm>
    </dsp:sp>
    <dsp:sp modelId="{07C53143-32A4-4915-AF13-91A998FAECFA}">
      <dsp:nvSpPr>
        <dsp:cNvPr id="0" name=""/>
        <dsp:cNvSpPr/>
      </dsp:nvSpPr>
      <dsp:spPr>
        <a:xfrm>
          <a:off x="3364992" y="3652582"/>
          <a:ext cx="3785616" cy="1158785"/>
        </a:xfrm>
        <a:prstGeom prst="roundRect">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marL="0" lvl="0" indent="0" algn="ctr" defTabSz="1422400">
            <a:lnSpc>
              <a:spcPct val="90000"/>
            </a:lnSpc>
            <a:spcBef>
              <a:spcPct val="0"/>
            </a:spcBef>
            <a:spcAft>
              <a:spcPct val="35000"/>
            </a:spcAft>
            <a:buNone/>
          </a:pPr>
          <a:r>
            <a:rPr lang="nl-BE" sz="3200" kern="1200" dirty="0">
              <a:solidFill>
                <a:schemeClr val="tx1"/>
              </a:solidFill>
            </a:rPr>
            <a:t>Bewustzijn en intentie</a:t>
          </a:r>
        </a:p>
      </dsp:txBody>
      <dsp:txXfrm>
        <a:off x="3421559" y="3709149"/>
        <a:ext cx="3672482" cy="104565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A3C758-87E9-EF4C-989B-B8371E8BBA6C}">
      <dsp:nvSpPr>
        <dsp:cNvPr id="0" name=""/>
        <dsp:cNvSpPr/>
      </dsp:nvSpPr>
      <dsp:spPr>
        <a:xfrm>
          <a:off x="6000" y="387"/>
          <a:ext cx="8121999" cy="1690881"/>
        </a:xfrm>
        <a:prstGeom prst="roundRect">
          <a:avLst>
            <a:gd name="adj" fmla="val 10000"/>
          </a:avLst>
        </a:prstGeom>
        <a:solidFill>
          <a:srgbClr val="DDB0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nl-BE" sz="3800" kern="1200" dirty="0">
              <a:solidFill>
                <a:schemeClr val="tx1"/>
              </a:solidFill>
            </a:rPr>
            <a:t>Online-blended-offline</a:t>
          </a:r>
        </a:p>
        <a:p>
          <a:pPr marL="0" lvl="0" indent="0" algn="ctr" defTabSz="1689100">
            <a:lnSpc>
              <a:spcPct val="90000"/>
            </a:lnSpc>
            <a:spcBef>
              <a:spcPct val="0"/>
            </a:spcBef>
            <a:spcAft>
              <a:spcPct val="35000"/>
            </a:spcAft>
            <a:buNone/>
          </a:pPr>
          <a:r>
            <a:rPr lang="nl-NL" sz="3800" kern="1200" dirty="0">
              <a:solidFill>
                <a:schemeClr val="tx1">
                  <a:lumMod val="75000"/>
                  <a:lumOff val="25000"/>
                </a:schemeClr>
              </a:solidFill>
            </a:rPr>
            <a:t>Leercontexten uitbouwen …</a:t>
          </a:r>
        </a:p>
      </dsp:txBody>
      <dsp:txXfrm>
        <a:off x="55524" y="49911"/>
        <a:ext cx="8022951" cy="1591833"/>
      </dsp:txXfrm>
    </dsp:sp>
    <dsp:sp modelId="{1BFF192D-C691-B640-A1BB-4874A4DFB25F}">
      <dsp:nvSpPr>
        <dsp:cNvPr id="0" name=""/>
        <dsp:cNvSpPr/>
      </dsp:nvSpPr>
      <dsp:spPr>
        <a:xfrm>
          <a:off x="3000" y="1834842"/>
          <a:ext cx="3897312" cy="1690881"/>
        </a:xfrm>
        <a:prstGeom prst="roundRect">
          <a:avLst>
            <a:gd name="adj" fmla="val 10000"/>
          </a:avLst>
        </a:prstGeom>
        <a:solidFill>
          <a:srgbClr val="D3D4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nl-NL" sz="3800" kern="1200" dirty="0">
              <a:solidFill>
                <a:schemeClr val="tx1">
                  <a:lumMod val="75000"/>
                  <a:lumOff val="25000"/>
                </a:schemeClr>
              </a:solidFill>
            </a:rPr>
            <a:t>… voor  kijkers</a:t>
          </a:r>
        </a:p>
      </dsp:txBody>
      <dsp:txXfrm>
        <a:off x="52524" y="1884366"/>
        <a:ext cx="3798264" cy="1591833"/>
      </dsp:txXfrm>
    </dsp:sp>
    <dsp:sp modelId="{40BEBF1F-61F7-6244-BDDA-3DBFA83D0DBF}">
      <dsp:nvSpPr>
        <dsp:cNvPr id="0" name=""/>
        <dsp:cNvSpPr/>
      </dsp:nvSpPr>
      <dsp:spPr>
        <a:xfrm>
          <a:off x="3000" y="3669297"/>
          <a:ext cx="3897312" cy="1690881"/>
        </a:xfrm>
        <a:prstGeom prst="roundRect">
          <a:avLst>
            <a:gd name="adj" fmla="val 10000"/>
          </a:avLst>
        </a:prstGeom>
        <a:solidFill>
          <a:srgbClr val="F370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Krijgen </a:t>
          </a:r>
        </a:p>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Nemen</a:t>
          </a:r>
          <a:endParaRPr lang="nl-NL" sz="1900" kern="1200" dirty="0">
            <a:solidFill>
              <a:schemeClr val="tx1">
                <a:lumMod val="75000"/>
                <a:lumOff val="25000"/>
              </a:schemeClr>
            </a:solidFill>
          </a:endParaRPr>
        </a:p>
      </dsp:txBody>
      <dsp:txXfrm>
        <a:off x="52524" y="3718821"/>
        <a:ext cx="3798264" cy="1591833"/>
      </dsp:txXfrm>
    </dsp:sp>
    <dsp:sp modelId="{3CE71D40-650E-994B-8600-5336113E5F1F}">
      <dsp:nvSpPr>
        <dsp:cNvPr id="0" name=""/>
        <dsp:cNvSpPr/>
      </dsp:nvSpPr>
      <dsp:spPr>
        <a:xfrm>
          <a:off x="4227687" y="1834842"/>
          <a:ext cx="3897312" cy="1690881"/>
        </a:xfrm>
        <a:prstGeom prst="roundRect">
          <a:avLst>
            <a:gd name="adj" fmla="val 10000"/>
          </a:avLst>
        </a:prstGeom>
        <a:solidFill>
          <a:srgbClr val="D3D44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nl-NL" sz="3800" kern="1200" dirty="0">
              <a:solidFill>
                <a:schemeClr val="tx1">
                  <a:lumMod val="75000"/>
                  <a:lumOff val="25000"/>
                </a:schemeClr>
              </a:solidFill>
            </a:rPr>
            <a:t>… van acteurs</a:t>
          </a:r>
        </a:p>
      </dsp:txBody>
      <dsp:txXfrm>
        <a:off x="4277211" y="1884366"/>
        <a:ext cx="3798264" cy="1591833"/>
      </dsp:txXfrm>
    </dsp:sp>
    <dsp:sp modelId="{2E27EF94-FC67-6845-AB8F-23F130DE9B12}">
      <dsp:nvSpPr>
        <dsp:cNvPr id="0" name=""/>
        <dsp:cNvSpPr/>
      </dsp:nvSpPr>
      <dsp:spPr>
        <a:xfrm>
          <a:off x="4227687" y="3669297"/>
          <a:ext cx="3897312" cy="1690881"/>
        </a:xfrm>
        <a:prstGeom prst="roundRect">
          <a:avLst>
            <a:gd name="adj" fmla="val 10000"/>
          </a:avLst>
        </a:prstGeom>
        <a:solidFill>
          <a:srgbClr val="F3704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Geven</a:t>
          </a:r>
        </a:p>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Maken </a:t>
          </a:r>
        </a:p>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Reageren op elkaar</a:t>
          </a:r>
        </a:p>
        <a:p>
          <a:pPr marL="0" lvl="0" indent="0" algn="ctr" defTabSz="844550">
            <a:lnSpc>
              <a:spcPct val="90000"/>
            </a:lnSpc>
            <a:spcBef>
              <a:spcPct val="0"/>
            </a:spcBef>
            <a:spcAft>
              <a:spcPct val="35000"/>
            </a:spcAft>
            <a:buNone/>
          </a:pPr>
          <a:r>
            <a:rPr lang="nl-BE" sz="1900" kern="1200" dirty="0">
              <a:solidFill>
                <a:schemeClr val="tx1">
                  <a:lumMod val="75000"/>
                  <a:lumOff val="25000"/>
                </a:schemeClr>
              </a:solidFill>
            </a:rPr>
            <a:t>Dragen bij </a:t>
          </a:r>
          <a:endParaRPr lang="nl-NL" sz="1900" kern="1200" dirty="0">
            <a:solidFill>
              <a:schemeClr val="tx1">
                <a:lumMod val="75000"/>
                <a:lumOff val="25000"/>
              </a:schemeClr>
            </a:solidFill>
          </a:endParaRPr>
        </a:p>
      </dsp:txBody>
      <dsp:txXfrm>
        <a:off x="4277211" y="3718821"/>
        <a:ext cx="3798264" cy="15918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F6E179-C3D6-D94D-B35A-F20E27341A84}">
      <dsp:nvSpPr>
        <dsp:cNvPr id="0" name=""/>
        <dsp:cNvSpPr/>
      </dsp:nvSpPr>
      <dsp:spPr>
        <a:xfrm>
          <a:off x="141"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rgbClr val="AAB6D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Missie</a:t>
          </a:r>
        </a:p>
        <a:p>
          <a:pPr marL="228600" lvl="1" indent="-228600" algn="l" defTabSz="1066800">
            <a:lnSpc>
              <a:spcPct val="90000"/>
            </a:lnSpc>
            <a:spcBef>
              <a:spcPct val="0"/>
            </a:spcBef>
            <a:spcAft>
              <a:spcPct val="15000"/>
            </a:spcAft>
            <a:buChar char="•"/>
          </a:pPr>
          <a:r>
            <a:rPr lang="nl-NL" sz="2400" kern="1200" dirty="0"/>
            <a:t>Kernthema’s</a:t>
          </a:r>
        </a:p>
        <a:p>
          <a:pPr marL="228600" lvl="1" indent="-228600" algn="l" defTabSz="1066800">
            <a:lnSpc>
              <a:spcPct val="90000"/>
            </a:lnSpc>
            <a:spcBef>
              <a:spcPct val="0"/>
            </a:spcBef>
            <a:spcAft>
              <a:spcPct val="15000"/>
            </a:spcAft>
            <a:buChar char="•"/>
          </a:pPr>
          <a:r>
            <a:rPr lang="nl-NL" sz="2400" kern="1200" dirty="0"/>
            <a:t>Kernpraktijken</a:t>
          </a:r>
        </a:p>
      </dsp:txBody>
      <dsp:txXfrm>
        <a:off x="43163" y="1817608"/>
        <a:ext cx="2180582" cy="1382843"/>
      </dsp:txXfrm>
    </dsp:sp>
    <dsp:sp modelId="{70FB5F60-A458-E546-A229-2D47139190E3}">
      <dsp:nvSpPr>
        <dsp:cNvPr id="0" name=""/>
        <dsp:cNvSpPr/>
      </dsp:nvSpPr>
      <dsp:spPr>
        <a:xfrm>
          <a:off x="1300946" y="2316885"/>
          <a:ext cx="2356306" cy="2356306"/>
        </a:xfrm>
        <a:prstGeom prst="leftCircularArrow">
          <a:avLst>
            <a:gd name="adj1" fmla="val 2550"/>
            <a:gd name="adj2" fmla="val 309429"/>
            <a:gd name="adj3" fmla="val 2084940"/>
            <a:gd name="adj4" fmla="val 9024489"/>
            <a:gd name="adj5" fmla="val 2975"/>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DBBD659-5287-7C46-9593-9146A9FC51BF}">
      <dsp:nvSpPr>
        <dsp:cNvPr id="0" name=""/>
        <dsp:cNvSpPr/>
      </dsp:nvSpPr>
      <dsp:spPr>
        <a:xfrm>
          <a:off x="503836" y="3243474"/>
          <a:ext cx="2014779" cy="801211"/>
        </a:xfrm>
        <a:prstGeom prst="roundRect">
          <a:avLst>
            <a:gd name="adj" fmla="val 10000"/>
          </a:avLst>
        </a:prstGeom>
        <a:solidFill>
          <a:srgbClr val="AAB6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nl-NL" sz="3100" kern="1200" dirty="0"/>
            <a:t>Beleidsplan</a:t>
          </a:r>
        </a:p>
      </dsp:txBody>
      <dsp:txXfrm>
        <a:off x="527303" y="3266941"/>
        <a:ext cx="1967845" cy="754277"/>
      </dsp:txXfrm>
    </dsp:sp>
    <dsp:sp modelId="{76E34F58-BE91-FB4F-9081-74254A94F85E}">
      <dsp:nvSpPr>
        <dsp:cNvPr id="0" name=""/>
        <dsp:cNvSpPr/>
      </dsp:nvSpPr>
      <dsp:spPr>
        <a:xfrm>
          <a:off x="2804762"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rgbClr val="AAB6D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Noden publiek </a:t>
          </a:r>
        </a:p>
        <a:p>
          <a:pPr marL="228600" lvl="1" indent="-228600" algn="l" defTabSz="1066800">
            <a:lnSpc>
              <a:spcPct val="90000"/>
            </a:lnSpc>
            <a:spcBef>
              <a:spcPct val="0"/>
            </a:spcBef>
            <a:spcAft>
              <a:spcPct val="15000"/>
            </a:spcAft>
            <a:buChar char="•"/>
          </a:pPr>
          <a:r>
            <a:rPr lang="nl-NL" sz="2400" kern="1200" dirty="0"/>
            <a:t>“NIVEA”</a:t>
          </a:r>
        </a:p>
      </dsp:txBody>
      <dsp:txXfrm>
        <a:off x="2847784" y="2218214"/>
        <a:ext cx="2180582" cy="1382843"/>
      </dsp:txXfrm>
    </dsp:sp>
    <dsp:sp modelId="{D5246BF2-EA13-5945-BDA5-4298818C45C3}">
      <dsp:nvSpPr>
        <dsp:cNvPr id="0" name=""/>
        <dsp:cNvSpPr/>
      </dsp:nvSpPr>
      <dsp:spPr>
        <a:xfrm flipH="1">
          <a:off x="4346033" y="624361"/>
          <a:ext cx="2645930" cy="2645930"/>
        </a:xfrm>
        <a:prstGeom prst="circularArrow">
          <a:avLst>
            <a:gd name="adj1" fmla="val 2271"/>
            <a:gd name="adj2" fmla="val 273786"/>
            <a:gd name="adj3" fmla="val 19550703"/>
            <a:gd name="adj4" fmla="val 12575511"/>
            <a:gd name="adj5" fmla="val 265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E1AD375-778E-7040-9B44-5BA4C8D59B9A}">
      <dsp:nvSpPr>
        <dsp:cNvPr id="0" name=""/>
        <dsp:cNvSpPr/>
      </dsp:nvSpPr>
      <dsp:spPr>
        <a:xfrm>
          <a:off x="3308457" y="1373981"/>
          <a:ext cx="2014779" cy="801211"/>
        </a:xfrm>
        <a:prstGeom prst="roundRect">
          <a:avLst>
            <a:gd name="adj" fmla="val 10000"/>
          </a:avLst>
        </a:prstGeom>
        <a:solidFill>
          <a:srgbClr val="AAB6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nl-NL" sz="3100" kern="1200" dirty="0"/>
            <a:t>Behoeften</a:t>
          </a:r>
        </a:p>
      </dsp:txBody>
      <dsp:txXfrm>
        <a:off x="3331924" y="1397448"/>
        <a:ext cx="1967845" cy="754277"/>
      </dsp:txXfrm>
    </dsp:sp>
    <dsp:sp modelId="{ED65DD9D-0F30-044B-8770-4C848490F6A6}">
      <dsp:nvSpPr>
        <dsp:cNvPr id="0" name=""/>
        <dsp:cNvSpPr/>
      </dsp:nvSpPr>
      <dsp:spPr>
        <a:xfrm>
          <a:off x="5609383" y="1774586"/>
          <a:ext cx="2266626" cy="1869493"/>
        </a:xfrm>
        <a:prstGeom prst="roundRect">
          <a:avLst>
            <a:gd name="adj" fmla="val 10000"/>
          </a:avLst>
        </a:prstGeom>
        <a:solidFill>
          <a:schemeClr val="lt1">
            <a:alpha val="90000"/>
            <a:hueOff val="0"/>
            <a:satOff val="0"/>
            <a:lumOff val="0"/>
            <a:alphaOff val="0"/>
          </a:schemeClr>
        </a:solidFill>
        <a:ln w="12700" cap="flat" cmpd="sng" algn="ctr">
          <a:solidFill>
            <a:srgbClr val="AAB6D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228600" lvl="1" indent="-228600" algn="l" defTabSz="1066800">
            <a:lnSpc>
              <a:spcPct val="90000"/>
            </a:lnSpc>
            <a:spcBef>
              <a:spcPct val="0"/>
            </a:spcBef>
            <a:spcAft>
              <a:spcPct val="15000"/>
            </a:spcAft>
            <a:buChar char="•"/>
          </a:pPr>
          <a:r>
            <a:rPr lang="nl-NL" sz="2400" kern="1200" dirty="0"/>
            <a:t>Inspelen</a:t>
          </a:r>
        </a:p>
        <a:p>
          <a:pPr marL="228600" lvl="1" indent="-228600" algn="l" defTabSz="1066800">
            <a:lnSpc>
              <a:spcPct val="90000"/>
            </a:lnSpc>
            <a:spcBef>
              <a:spcPct val="0"/>
            </a:spcBef>
            <a:spcAft>
              <a:spcPct val="15000"/>
            </a:spcAft>
            <a:buChar char="•"/>
          </a:pPr>
          <a:r>
            <a:rPr lang="nl-NL" sz="2400" kern="1200" dirty="0"/>
            <a:t>Ad hoc, omdat het relevant is</a:t>
          </a:r>
        </a:p>
      </dsp:txBody>
      <dsp:txXfrm>
        <a:off x="5652405" y="1817608"/>
        <a:ext cx="2180582" cy="1382843"/>
      </dsp:txXfrm>
    </dsp:sp>
    <dsp:sp modelId="{938C75CD-3905-EC4D-A234-4FE289F4CA83}">
      <dsp:nvSpPr>
        <dsp:cNvPr id="0" name=""/>
        <dsp:cNvSpPr/>
      </dsp:nvSpPr>
      <dsp:spPr>
        <a:xfrm>
          <a:off x="6113078" y="3243474"/>
          <a:ext cx="2014779" cy="801211"/>
        </a:xfrm>
        <a:prstGeom prst="roundRect">
          <a:avLst>
            <a:gd name="adj" fmla="val 10000"/>
          </a:avLst>
        </a:prstGeom>
        <a:solidFill>
          <a:srgbClr val="AAB6D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nl-NL" sz="3100" kern="1200" dirty="0"/>
            <a:t>Actueel</a:t>
          </a:r>
        </a:p>
      </dsp:txBody>
      <dsp:txXfrm>
        <a:off x="6136545" y="3266941"/>
        <a:ext cx="1967845" cy="754277"/>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1753B0-A448-A645-876F-9FA9E25186F2}" type="datetimeFigureOut">
              <a:rPr lang="nl-NL" smtClean="0"/>
              <a:t>12-01-2026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83BF9EB-1F0C-1641-87BF-E39DEF3D4485}" type="slidenum">
              <a:rPr lang="nl-NL" smtClean="0"/>
              <a:t>‹nr.›</a:t>
            </a:fld>
            <a:endParaRPr lang="nl-NL"/>
          </a:p>
        </p:txBody>
      </p:sp>
    </p:spTree>
    <p:extLst>
      <p:ext uri="{BB962C8B-B14F-4D97-AF65-F5344CB8AC3E}">
        <p14:creationId xmlns:p14="http://schemas.microsoft.com/office/powerpoint/2010/main" val="590133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AEA967A4-3D5A-B74A-8203-8D4BAF062C18}" type="slidenum">
              <a:rPr lang="nl-BE" smtClean="0"/>
              <a:t>2</a:t>
            </a:fld>
            <a:endParaRPr lang="nl-BE"/>
          </a:p>
        </p:txBody>
      </p:sp>
    </p:spTree>
    <p:extLst>
      <p:ext uri="{BB962C8B-B14F-4D97-AF65-F5344CB8AC3E}">
        <p14:creationId xmlns:p14="http://schemas.microsoft.com/office/powerpoint/2010/main" val="327997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63402E2B-B792-EE43-9E41-4CFB347E563F}" type="slidenum">
              <a:rPr lang="nl-BE" smtClean="0"/>
              <a:t>36</a:t>
            </a:fld>
            <a:endParaRPr lang="nl-BE"/>
          </a:p>
        </p:txBody>
      </p:sp>
    </p:spTree>
    <p:extLst>
      <p:ext uri="{BB962C8B-B14F-4D97-AF65-F5344CB8AC3E}">
        <p14:creationId xmlns:p14="http://schemas.microsoft.com/office/powerpoint/2010/main" val="2431469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hyperlink" Target="https://freepngimg.com/png/62611-social-media-computer-facebook-icons-hd-image-free-png" TargetMode="External"/><Relationship Id="rId2" Type="http://schemas.openxmlformats.org/officeDocument/2006/relationships/image" Target="../media/image6.png"/><Relationship Id="rId1" Type="http://schemas.openxmlformats.org/officeDocument/2006/relationships/slideMaster" Target="../slideMasters/slideMaster7.xml"/><Relationship Id="rId5" Type="http://schemas.openxmlformats.org/officeDocument/2006/relationships/hyperlink" Target="https://www.freepngimg.com/png/62843-icons-media-twitter-computer-black-social-logo" TargetMode="External"/><Relationship Id="rId4" Type="http://schemas.openxmlformats.org/officeDocument/2006/relationships/image" Target="../media/image7.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905413-D29B-FC43-B780-E2DB4B2FF2F5}"/>
              </a:ext>
            </a:extLst>
          </p:cNvPr>
          <p:cNvSpPr>
            <a:spLocks noGrp="1"/>
          </p:cNvSpPr>
          <p:nvPr>
            <p:ph type="ctrTitle"/>
          </p:nvPr>
        </p:nvSpPr>
        <p:spPr>
          <a:xfrm>
            <a:off x="1524000" y="1122363"/>
            <a:ext cx="9144000" cy="2387600"/>
          </a:xfrm>
          <a:solidFill>
            <a:srgbClr val="56A0AF"/>
          </a:solidFill>
        </p:spPr>
        <p:txBody>
          <a:bodyPr anchor="b"/>
          <a:lstStyle>
            <a:lvl1pPr algn="ctr">
              <a:defRPr sz="6000" b="0" i="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a:lstStyle>
          <a:p>
            <a:r>
              <a:rPr lang="nl-NL"/>
              <a:t>Klik om stijl te bewerken</a:t>
            </a:r>
          </a:p>
        </p:txBody>
      </p:sp>
      <p:sp>
        <p:nvSpPr>
          <p:cNvPr id="3" name="Ondertitel 2">
            <a:extLst>
              <a:ext uri="{FF2B5EF4-FFF2-40B4-BE49-F238E27FC236}">
                <a16:creationId xmlns:a16="http://schemas.microsoft.com/office/drawing/2014/main" id="{3127DC34-D7F5-1F48-990A-E9AB10AE599D}"/>
              </a:ext>
            </a:extLst>
          </p:cNvPr>
          <p:cNvSpPr>
            <a:spLocks noGrp="1"/>
          </p:cNvSpPr>
          <p:nvPr>
            <p:ph type="subTitle" idx="1"/>
          </p:nvPr>
        </p:nvSpPr>
        <p:spPr>
          <a:xfrm>
            <a:off x="1524000" y="3602038"/>
            <a:ext cx="9144000" cy="1655762"/>
          </a:xfrm>
          <a:solidFill>
            <a:srgbClr val="B8D9E0"/>
          </a:solidFill>
        </p:spPr>
        <p:txBody>
          <a:bodyPr/>
          <a:lstStyle>
            <a:lvl1pPr marL="0" indent="0" algn="ctr">
              <a:buNone/>
              <a:defRPr sz="2400" b="1" i="0">
                <a:solidFill>
                  <a:schemeClr val="bg1"/>
                </a:solidFill>
                <a:latin typeface="Lato" panose="020F0502020204030203" pitchFamily="34" charset="0"/>
                <a:ea typeface="Lato" panose="020F0502020204030203" pitchFamily="34" charset="0"/>
                <a:cs typeface="Lato" panose="020F0502020204030203"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8AED458-C0CF-9643-AA5C-F2116ECADF75}"/>
              </a:ext>
            </a:extLst>
          </p:cNvPr>
          <p:cNvSpPr>
            <a:spLocks noGrp="1"/>
          </p:cNvSpPr>
          <p:nvPr>
            <p:ph type="dt" sz="half" idx="10"/>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fld id="{42A6FF1A-BDC3-9B4A-9A0E-C7FECFA0BDCA}" type="datetimeFigureOut">
              <a:rPr lang="nl-NL" smtClean="0"/>
              <a:t>12-01-2026</a:t>
            </a:fld>
            <a:endParaRPr lang="nl-NL"/>
          </a:p>
        </p:txBody>
      </p:sp>
      <p:sp>
        <p:nvSpPr>
          <p:cNvPr id="5" name="Tijdelijke aanduiding voor voettekst 4">
            <a:extLst>
              <a:ext uri="{FF2B5EF4-FFF2-40B4-BE49-F238E27FC236}">
                <a16:creationId xmlns:a16="http://schemas.microsoft.com/office/drawing/2014/main" id="{8B24A95D-1B8B-764B-A154-6D200393E1F9}"/>
              </a:ext>
            </a:extLst>
          </p:cNvPr>
          <p:cNvSpPr>
            <a:spLocks noGrp="1"/>
          </p:cNvSpPr>
          <p:nvPr>
            <p:ph type="ftr" sz="quarter" idx="11"/>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endParaRPr lang="nl-NL"/>
          </a:p>
        </p:txBody>
      </p:sp>
      <p:sp>
        <p:nvSpPr>
          <p:cNvPr id="6" name="Tijdelijke aanduiding voor dianummer 5">
            <a:extLst>
              <a:ext uri="{FF2B5EF4-FFF2-40B4-BE49-F238E27FC236}">
                <a16:creationId xmlns:a16="http://schemas.microsoft.com/office/drawing/2014/main" id="{A73C66D6-B990-B74A-9F4B-02637AD2B653}"/>
              </a:ext>
            </a:extLst>
          </p:cNvPr>
          <p:cNvSpPr>
            <a:spLocks noGrp="1"/>
          </p:cNvSpPr>
          <p:nvPr>
            <p:ph type="sldNum" sz="quarter" idx="12"/>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fld id="{613BD3F6-D440-F641-AE5B-91D092FCF394}" type="slidenum">
              <a:rPr lang="nl-NL" smtClean="0"/>
              <a:t>‹nr.›</a:t>
            </a:fld>
            <a:endParaRPr lang="nl-NL"/>
          </a:p>
        </p:txBody>
      </p:sp>
    </p:spTree>
    <p:extLst>
      <p:ext uri="{BB962C8B-B14F-4D97-AF65-F5344CB8AC3E}">
        <p14:creationId xmlns:p14="http://schemas.microsoft.com/office/powerpoint/2010/main" val="3845048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12192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a:p>
        </p:txBody>
      </p:sp>
      <p:sp>
        <p:nvSpPr>
          <p:cNvPr id="16" name="Slide Number Placeholder 15"/>
          <p:cNvSpPr>
            <a:spLocks noGrp="1"/>
          </p:cNvSpPr>
          <p:nvPr>
            <p:ph type="sldNum" sz="quarter" idx="11"/>
          </p:nvPr>
        </p:nvSpPr>
        <p:spPr/>
        <p:txBody>
          <a:bodyPr/>
          <a:lstStyle/>
          <a:p>
            <a:fld id="{AF29F1D6-A205-4BF1-AEDB-B03F4A1914EE}" type="slidenum">
              <a:rPr lang="nl-BE" smtClean="0"/>
              <a:pPr/>
              <a:t>‹nr.›</a:t>
            </a:fld>
            <a:endParaRPr lang="nl-BE"/>
          </a:p>
        </p:txBody>
      </p:sp>
      <p:sp>
        <p:nvSpPr>
          <p:cNvPr id="17" name="Footer Placeholder 16"/>
          <p:cNvSpPr>
            <a:spLocks noGrp="1"/>
          </p:cNvSpPr>
          <p:nvPr>
            <p:ph type="ftr" sz="quarter" idx="12"/>
          </p:nvPr>
        </p:nvSpPr>
        <p:spPr/>
        <p:txBody>
          <a:bodyPr/>
          <a:lstStyle/>
          <a:p>
            <a:r>
              <a:rPr lang="nl-BE"/>
              <a:t>Leren en innoveren</a:t>
            </a:r>
          </a:p>
        </p:txBody>
      </p:sp>
      <p:sp>
        <p:nvSpPr>
          <p:cNvPr id="8" name="Date Placeholder 7"/>
          <p:cNvSpPr>
            <a:spLocks noGrp="1"/>
          </p:cNvSpPr>
          <p:nvPr>
            <p:ph type="dt" sz="half" idx="13"/>
          </p:nvPr>
        </p:nvSpPr>
        <p:spPr/>
        <p:txBody>
          <a:bodyPr/>
          <a:lstStyle/>
          <a:p>
            <a:fld id="{DF6A5229-48C1-49BF-BC49-FABC2A049845}" type="datetimeFigureOut">
              <a:rPr lang="nl-BE" smtClean="0"/>
              <a:pPr/>
              <a:t>12/01/2026</a:t>
            </a:fld>
            <a:endParaRPr lang="nl-BE"/>
          </a:p>
        </p:txBody>
      </p:sp>
    </p:spTree>
    <p:extLst>
      <p:ext uri="{BB962C8B-B14F-4D97-AF65-F5344CB8AC3E}">
        <p14:creationId xmlns:p14="http://schemas.microsoft.com/office/powerpoint/2010/main" val="1824102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bl">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518584" y="266700"/>
            <a:ext cx="10361083" cy="1104900"/>
          </a:xfrm>
        </p:spPr>
        <p:txBody>
          <a:bodyPr/>
          <a:lstStyle/>
          <a:p>
            <a:r>
              <a:rPr lang="nl-NL"/>
              <a:t>Klik om de stijl te bewerken</a:t>
            </a:r>
            <a:endParaRPr lang="nl-BE"/>
          </a:p>
        </p:txBody>
      </p:sp>
      <p:sp>
        <p:nvSpPr>
          <p:cNvPr id="3" name="Tijdelijke aanduiding voor tabel 2"/>
          <p:cNvSpPr>
            <a:spLocks noGrp="1"/>
          </p:cNvSpPr>
          <p:nvPr>
            <p:ph type="tbl" idx="1"/>
          </p:nvPr>
        </p:nvSpPr>
        <p:spPr>
          <a:xfrm>
            <a:off x="1331384" y="1676400"/>
            <a:ext cx="9565216" cy="4114800"/>
          </a:xfrm>
        </p:spPr>
        <p:txBody>
          <a:bodyPr>
            <a:normAutofit/>
          </a:bodyPr>
          <a:lstStyle/>
          <a:p>
            <a:pPr lvl="0"/>
            <a:endParaRPr lang="nl-BE" noProof="0"/>
          </a:p>
        </p:txBody>
      </p:sp>
    </p:spTree>
    <p:extLst>
      <p:ext uri="{BB962C8B-B14F-4D97-AF65-F5344CB8AC3E}">
        <p14:creationId xmlns:p14="http://schemas.microsoft.com/office/powerpoint/2010/main" val="233140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F22B77-22E9-FF48-8A3E-385C01787CC6}"/>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C7C183C-C789-9844-85EA-2572832C4879}"/>
              </a:ext>
            </a:extLst>
          </p:cNvPr>
          <p:cNvSpPr>
            <a:spLocks noGrp="1"/>
          </p:cNvSpPr>
          <p:nvPr>
            <p:ph type="subTitle" idx="1"/>
          </p:nvPr>
        </p:nvSpPr>
        <p:spPr>
          <a:xfrm>
            <a:off x="1524000" y="3602038"/>
            <a:ext cx="9144000" cy="1655762"/>
          </a:xfrm>
          <a:solidFill>
            <a:srgbClr val="FBDBE0"/>
          </a:solidFill>
        </p:spPr>
        <p:txBody>
          <a:bodyPr/>
          <a:lstStyle>
            <a:lvl1pPr marL="0" indent="0" algn="ctr">
              <a:buNone/>
              <a:defRPr sz="2400" b="1" i="0">
                <a:solidFill>
                  <a:schemeClr val="bg1"/>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64CEC4BC-BFDF-9947-8A41-FE40DF8F88BF}"/>
              </a:ext>
            </a:extLst>
          </p:cNvPr>
          <p:cNvSpPr>
            <a:spLocks noGrp="1"/>
          </p:cNvSpPr>
          <p:nvPr>
            <p:ph type="dt" sz="half" idx="10"/>
          </p:nvPr>
        </p:nvSpPr>
        <p:spPr/>
        <p:txBody>
          <a:bodyPr/>
          <a:lstStyle/>
          <a:p>
            <a:fld id="{49537076-1600-5E47-B056-912FF1D3EA85}" type="datetime1">
              <a:rPr lang="nl-BE" smtClean="0"/>
              <a:t>12/01/2026</a:t>
            </a:fld>
            <a:endParaRPr lang="nl-NL"/>
          </a:p>
        </p:txBody>
      </p:sp>
      <p:sp>
        <p:nvSpPr>
          <p:cNvPr id="5" name="Tijdelijke aanduiding voor voettekst 4">
            <a:extLst>
              <a:ext uri="{FF2B5EF4-FFF2-40B4-BE49-F238E27FC236}">
                <a16:creationId xmlns:a16="http://schemas.microsoft.com/office/drawing/2014/main" id="{F54FC5E7-2E85-1148-A4A3-0346F470C30B}"/>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F588066F-03A4-A344-B558-EEC1811DA8FB}"/>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15212351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D4B4AFB-2190-4C47-82E9-AF890B03983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E079FB4-D1F0-4847-BE12-DC71659609E8}"/>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84D67BF9-F0E9-D647-B3E9-E12F0268C0E5}"/>
              </a:ext>
            </a:extLst>
          </p:cNvPr>
          <p:cNvSpPr>
            <a:spLocks noGrp="1"/>
          </p:cNvSpPr>
          <p:nvPr>
            <p:ph type="dt" sz="half" idx="10"/>
          </p:nvPr>
        </p:nvSpPr>
        <p:spPr/>
        <p:txBody>
          <a:bodyPr/>
          <a:lstStyle/>
          <a:p>
            <a:fld id="{8DE402C4-BE27-3249-8A33-F4E6B944376F}" type="datetime1">
              <a:rPr lang="nl-BE" smtClean="0"/>
              <a:t>12/01/2026</a:t>
            </a:fld>
            <a:endParaRPr lang="nl-NL"/>
          </a:p>
        </p:txBody>
      </p:sp>
      <p:sp>
        <p:nvSpPr>
          <p:cNvPr id="5" name="Tijdelijke aanduiding voor voettekst 4">
            <a:extLst>
              <a:ext uri="{FF2B5EF4-FFF2-40B4-BE49-F238E27FC236}">
                <a16:creationId xmlns:a16="http://schemas.microsoft.com/office/drawing/2014/main" id="{85B8905A-CCFC-B344-9368-CF69B3EA5978}"/>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1F357ED3-A675-7041-8ABD-2D00C587490A}"/>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36252713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A59DF8-48AA-BB46-9FA0-2A1B57AD9561}"/>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D91F235-F17B-7346-B37B-934C4D6F8FFA}"/>
              </a:ext>
            </a:extLst>
          </p:cNvPr>
          <p:cNvSpPr>
            <a:spLocks noGrp="1"/>
          </p:cNvSpPr>
          <p:nvPr>
            <p:ph type="body" idx="1"/>
          </p:nvPr>
        </p:nvSpPr>
        <p:spPr>
          <a:xfrm>
            <a:off x="831850" y="4589463"/>
            <a:ext cx="10515600" cy="1500187"/>
          </a:xfrm>
          <a:solidFill>
            <a:srgbClr val="FBDBE0"/>
          </a:solidFill>
        </p:spPr>
        <p:txBody>
          <a:bodyPr/>
          <a:lstStyle>
            <a:lvl1pPr marL="0" indent="0">
              <a:buNone/>
              <a:defRPr sz="2400" b="1" i="0">
                <a:solidFill>
                  <a:schemeClr val="bg1"/>
                </a:solidFill>
                <a:latin typeface="Roboto Slab" pitchFamily="2" charset="0"/>
                <a:ea typeface="Roboto Slab"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07012159-DF10-5246-9DB0-5493A9A9EF6A}"/>
              </a:ext>
            </a:extLst>
          </p:cNvPr>
          <p:cNvSpPr>
            <a:spLocks noGrp="1"/>
          </p:cNvSpPr>
          <p:nvPr>
            <p:ph type="dt" sz="half" idx="10"/>
          </p:nvPr>
        </p:nvSpPr>
        <p:spPr/>
        <p:txBody>
          <a:bodyPr/>
          <a:lstStyle/>
          <a:p>
            <a:fld id="{4DFD929C-AB37-9E4B-BC02-BC3A533EAB54}" type="datetime1">
              <a:rPr lang="nl-BE" smtClean="0"/>
              <a:t>12/01/2026</a:t>
            </a:fld>
            <a:endParaRPr lang="nl-NL"/>
          </a:p>
        </p:txBody>
      </p:sp>
      <p:sp>
        <p:nvSpPr>
          <p:cNvPr id="5" name="Tijdelijke aanduiding voor voettekst 4">
            <a:extLst>
              <a:ext uri="{FF2B5EF4-FFF2-40B4-BE49-F238E27FC236}">
                <a16:creationId xmlns:a16="http://schemas.microsoft.com/office/drawing/2014/main" id="{29957DA5-EA2D-F14D-B255-0E6A32B75BEF}"/>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3DACB9E0-6D74-2B44-9D55-2E9A57EB3917}"/>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39254637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B8E8EE-2541-A941-9332-6BBC9AFD4CC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563F1941-CE6B-E14D-84B4-F633B034C3B6}"/>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A3492777-3795-2A4E-B337-3E50CA637470}"/>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83B7B53D-8859-1C4D-9C2B-E6064C8D535E}"/>
              </a:ext>
            </a:extLst>
          </p:cNvPr>
          <p:cNvSpPr>
            <a:spLocks noGrp="1"/>
          </p:cNvSpPr>
          <p:nvPr>
            <p:ph type="dt" sz="half" idx="10"/>
          </p:nvPr>
        </p:nvSpPr>
        <p:spPr/>
        <p:txBody>
          <a:bodyPr/>
          <a:lstStyle/>
          <a:p>
            <a:fld id="{B964E936-59E4-3B4E-9350-796412AA0500}" type="datetime1">
              <a:rPr lang="nl-BE" smtClean="0"/>
              <a:t>12/01/2026</a:t>
            </a:fld>
            <a:endParaRPr lang="nl-NL"/>
          </a:p>
        </p:txBody>
      </p:sp>
      <p:sp>
        <p:nvSpPr>
          <p:cNvPr id="6" name="Tijdelijke aanduiding voor voettekst 5">
            <a:extLst>
              <a:ext uri="{FF2B5EF4-FFF2-40B4-BE49-F238E27FC236}">
                <a16:creationId xmlns:a16="http://schemas.microsoft.com/office/drawing/2014/main" id="{F7DA0C3A-91AA-C941-93F1-31AD53D24796}"/>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4621FFCF-1CE9-AE4C-AE5C-9D51C86D9A4E}"/>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1428241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B94703-DE1A-DC4D-94EC-D843CD7D5EBF}"/>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2D93A3EF-CEC5-C64B-B21F-ACEC12209B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CFBB7D76-D0D4-EB44-8810-3CBF6AD54704}"/>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6D712E34-122E-FD48-B91C-17F1FBB2E7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7358783B-7515-2540-A43B-79D2CC6AA1FD}"/>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5C0642CF-B170-A54E-B79E-D767F41809CD}"/>
              </a:ext>
            </a:extLst>
          </p:cNvPr>
          <p:cNvSpPr>
            <a:spLocks noGrp="1"/>
          </p:cNvSpPr>
          <p:nvPr>
            <p:ph type="dt" sz="half" idx="10"/>
          </p:nvPr>
        </p:nvSpPr>
        <p:spPr/>
        <p:txBody>
          <a:bodyPr/>
          <a:lstStyle/>
          <a:p>
            <a:fld id="{1AD0A529-5815-634E-BE1A-F5850FF4414A}" type="datetime1">
              <a:rPr lang="nl-BE" smtClean="0"/>
              <a:t>12/01/2026</a:t>
            </a:fld>
            <a:endParaRPr lang="nl-NL"/>
          </a:p>
        </p:txBody>
      </p:sp>
      <p:sp>
        <p:nvSpPr>
          <p:cNvPr id="8" name="Tijdelijke aanduiding voor voettekst 7">
            <a:extLst>
              <a:ext uri="{FF2B5EF4-FFF2-40B4-BE49-F238E27FC236}">
                <a16:creationId xmlns:a16="http://schemas.microsoft.com/office/drawing/2014/main" id="{88ABB7A7-1341-2F44-888F-95FB29F6F634}"/>
              </a:ext>
            </a:extLst>
          </p:cNvPr>
          <p:cNvSpPr>
            <a:spLocks noGrp="1"/>
          </p:cNvSpPr>
          <p:nvPr>
            <p:ph type="ftr" sz="quarter" idx="11"/>
          </p:nvPr>
        </p:nvSpPr>
        <p:spPr/>
        <p:txBody>
          <a:bodyPr/>
          <a:lstStyle/>
          <a:p>
            <a:r>
              <a:rPr lang="nl-NL"/>
              <a:t>www.socius.be</a:t>
            </a:r>
          </a:p>
        </p:txBody>
      </p:sp>
      <p:sp>
        <p:nvSpPr>
          <p:cNvPr id="9" name="Tijdelijke aanduiding voor dianummer 8">
            <a:extLst>
              <a:ext uri="{FF2B5EF4-FFF2-40B4-BE49-F238E27FC236}">
                <a16:creationId xmlns:a16="http://schemas.microsoft.com/office/drawing/2014/main" id="{AE07A49D-6CD2-9E43-B35C-B1B6E5472693}"/>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22877333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699C63-8916-2945-954A-E003074942AE}"/>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91BF025-F78B-B145-A688-4901FD79ABCE}"/>
              </a:ext>
            </a:extLst>
          </p:cNvPr>
          <p:cNvSpPr>
            <a:spLocks noGrp="1"/>
          </p:cNvSpPr>
          <p:nvPr>
            <p:ph type="dt" sz="half" idx="10"/>
          </p:nvPr>
        </p:nvSpPr>
        <p:spPr/>
        <p:txBody>
          <a:bodyPr/>
          <a:lstStyle/>
          <a:p>
            <a:fld id="{C94AFD1C-74D7-D44D-B3B1-F09C741DB681}" type="datetime1">
              <a:rPr lang="nl-BE" smtClean="0"/>
              <a:t>12/01/2026</a:t>
            </a:fld>
            <a:endParaRPr lang="nl-NL"/>
          </a:p>
        </p:txBody>
      </p:sp>
      <p:sp>
        <p:nvSpPr>
          <p:cNvPr id="4" name="Tijdelijke aanduiding voor voettekst 3">
            <a:extLst>
              <a:ext uri="{FF2B5EF4-FFF2-40B4-BE49-F238E27FC236}">
                <a16:creationId xmlns:a16="http://schemas.microsoft.com/office/drawing/2014/main" id="{FE83E996-F34A-A04F-B98A-DC9E6EC2962F}"/>
              </a:ext>
            </a:extLst>
          </p:cNvPr>
          <p:cNvSpPr>
            <a:spLocks noGrp="1"/>
          </p:cNvSpPr>
          <p:nvPr>
            <p:ph type="ftr" sz="quarter" idx="11"/>
          </p:nvPr>
        </p:nvSpPr>
        <p:spPr/>
        <p:txBody>
          <a:bodyPr/>
          <a:lstStyle/>
          <a:p>
            <a:r>
              <a:rPr lang="nl-NL"/>
              <a:t>www.socius.be</a:t>
            </a:r>
          </a:p>
        </p:txBody>
      </p:sp>
      <p:sp>
        <p:nvSpPr>
          <p:cNvPr id="5" name="Tijdelijke aanduiding voor dianummer 4">
            <a:extLst>
              <a:ext uri="{FF2B5EF4-FFF2-40B4-BE49-F238E27FC236}">
                <a16:creationId xmlns:a16="http://schemas.microsoft.com/office/drawing/2014/main" id="{5694ADD3-5409-7C49-A113-F3C84957064C}"/>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277982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E2678F09-683B-3340-9730-2816B957AB98}"/>
              </a:ext>
            </a:extLst>
          </p:cNvPr>
          <p:cNvSpPr>
            <a:spLocks noGrp="1"/>
          </p:cNvSpPr>
          <p:nvPr>
            <p:ph type="dt" sz="half" idx="10"/>
          </p:nvPr>
        </p:nvSpPr>
        <p:spPr/>
        <p:txBody>
          <a:bodyPr/>
          <a:lstStyle/>
          <a:p>
            <a:fld id="{0B7A2ACD-54DD-344A-873C-D56E012C01CE}" type="datetime1">
              <a:rPr lang="nl-BE" smtClean="0"/>
              <a:t>12/01/2026</a:t>
            </a:fld>
            <a:endParaRPr lang="nl-NL"/>
          </a:p>
        </p:txBody>
      </p:sp>
      <p:sp>
        <p:nvSpPr>
          <p:cNvPr id="3" name="Tijdelijke aanduiding voor voettekst 2">
            <a:extLst>
              <a:ext uri="{FF2B5EF4-FFF2-40B4-BE49-F238E27FC236}">
                <a16:creationId xmlns:a16="http://schemas.microsoft.com/office/drawing/2014/main" id="{12E31521-3408-F245-A017-BC1054CFF72A}"/>
              </a:ext>
            </a:extLst>
          </p:cNvPr>
          <p:cNvSpPr>
            <a:spLocks noGrp="1"/>
          </p:cNvSpPr>
          <p:nvPr>
            <p:ph type="ftr" sz="quarter" idx="11"/>
          </p:nvPr>
        </p:nvSpPr>
        <p:spPr/>
        <p:txBody>
          <a:bodyPr/>
          <a:lstStyle/>
          <a:p>
            <a:r>
              <a:rPr lang="nl-NL"/>
              <a:t>www.socius.be</a:t>
            </a:r>
          </a:p>
        </p:txBody>
      </p:sp>
      <p:sp>
        <p:nvSpPr>
          <p:cNvPr id="4" name="Tijdelijke aanduiding voor dianummer 3">
            <a:extLst>
              <a:ext uri="{FF2B5EF4-FFF2-40B4-BE49-F238E27FC236}">
                <a16:creationId xmlns:a16="http://schemas.microsoft.com/office/drawing/2014/main" id="{D0ED7C20-3E5E-064F-9954-5AF50E1A261D}"/>
              </a:ext>
            </a:extLst>
          </p:cNvPr>
          <p:cNvSpPr>
            <a:spLocks noGrp="1"/>
          </p:cNvSpPr>
          <p:nvPr>
            <p:ph type="sldNum" sz="quarter" idx="12"/>
          </p:nvPr>
        </p:nvSpPr>
        <p:spPr/>
        <p:txBody>
          <a:bodyPr/>
          <a:lstStyle/>
          <a:p>
            <a:fld id="{07F6E0D6-A729-A343-BD51-CF1518E34F29}" type="slidenum">
              <a:rPr lang="nl-NL" smtClean="0"/>
              <a:t>‹nr.›</a:t>
            </a:fld>
            <a:endParaRPr lang="nl-NL"/>
          </a:p>
        </p:txBody>
      </p:sp>
      <p:pic>
        <p:nvPicPr>
          <p:cNvPr id="5" name="Afbeelding 4">
            <a:extLst>
              <a:ext uri="{FF2B5EF4-FFF2-40B4-BE49-F238E27FC236}">
                <a16:creationId xmlns:a16="http://schemas.microsoft.com/office/drawing/2014/main" id="{AB3CD630-3355-234D-9450-8EFA319027B9}"/>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16375" y="2164835"/>
            <a:ext cx="4159250" cy="1968500"/>
          </a:xfrm>
          <a:prstGeom prst="rect">
            <a:avLst/>
          </a:prstGeom>
        </p:spPr>
      </p:pic>
      <p:sp>
        <p:nvSpPr>
          <p:cNvPr id="6" name="Tekstvak 5">
            <a:extLst>
              <a:ext uri="{FF2B5EF4-FFF2-40B4-BE49-F238E27FC236}">
                <a16:creationId xmlns:a16="http://schemas.microsoft.com/office/drawing/2014/main" id="{E2E4FC99-E387-814F-9F24-66A988023C4C}"/>
              </a:ext>
            </a:extLst>
          </p:cNvPr>
          <p:cNvSpPr txBox="1"/>
          <p:nvPr userDrawn="1"/>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5537893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96023C-C83D-9549-A6A8-BC50579ECA5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9B8C71B6-158A-A443-BC69-CEC186826C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EE97642F-7B0B-D646-B672-742524C1D2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0F64AB9A-56B5-924B-BE17-30D182DF9E48}"/>
              </a:ext>
            </a:extLst>
          </p:cNvPr>
          <p:cNvSpPr>
            <a:spLocks noGrp="1"/>
          </p:cNvSpPr>
          <p:nvPr>
            <p:ph type="dt" sz="half" idx="10"/>
          </p:nvPr>
        </p:nvSpPr>
        <p:spPr/>
        <p:txBody>
          <a:bodyPr/>
          <a:lstStyle/>
          <a:p>
            <a:fld id="{25F4CCFA-205F-F24C-B70F-DF01208DB2DC}" type="datetime1">
              <a:rPr lang="nl-BE" smtClean="0"/>
              <a:t>12/01/2026</a:t>
            </a:fld>
            <a:endParaRPr lang="nl-NL"/>
          </a:p>
        </p:txBody>
      </p:sp>
      <p:sp>
        <p:nvSpPr>
          <p:cNvPr id="6" name="Tijdelijke aanduiding voor voettekst 5">
            <a:extLst>
              <a:ext uri="{FF2B5EF4-FFF2-40B4-BE49-F238E27FC236}">
                <a16:creationId xmlns:a16="http://schemas.microsoft.com/office/drawing/2014/main" id="{9656EE5C-F506-C446-854E-05ACAB1AA312}"/>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7DBD7C66-44F5-064D-B8FA-048EC9A86AB7}"/>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8492603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5D3D7B-2CA3-7C4A-98C8-F8552214BAC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5DF056F-97B1-6040-AA80-4B34BF0CE2C8}"/>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26CE1624-891F-F044-B9CC-86A03A2040B7}"/>
              </a:ext>
            </a:extLst>
          </p:cNvPr>
          <p:cNvSpPr>
            <a:spLocks noGrp="1"/>
          </p:cNvSpPr>
          <p:nvPr>
            <p:ph type="dt" sz="half" idx="10"/>
          </p:nvPr>
        </p:nvSpPr>
        <p:spPr/>
        <p:txBody>
          <a:bodyPr/>
          <a:lstStyle/>
          <a:p>
            <a:fld id="{42A6FF1A-BDC3-9B4A-9A0E-C7FECFA0BDCA}" type="datetimeFigureOut">
              <a:rPr lang="nl-NL" smtClean="0"/>
              <a:t>12-01-2026</a:t>
            </a:fld>
            <a:endParaRPr lang="nl-NL"/>
          </a:p>
        </p:txBody>
      </p:sp>
      <p:sp>
        <p:nvSpPr>
          <p:cNvPr id="5" name="Tijdelijke aanduiding voor voettekst 4">
            <a:extLst>
              <a:ext uri="{FF2B5EF4-FFF2-40B4-BE49-F238E27FC236}">
                <a16:creationId xmlns:a16="http://schemas.microsoft.com/office/drawing/2014/main" id="{41451050-17D6-B340-8536-85A6F17B222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9B541F50-1F50-3040-B55D-68F815478CB7}"/>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26214879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B7AEE0-ED75-A549-A61C-A154F305372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9DAFFFAA-2082-C541-8CDF-1882F63900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D6A56149-D089-154B-B27E-6719B86A3E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00697D45-BFC3-EA42-999E-84478167546C}"/>
              </a:ext>
            </a:extLst>
          </p:cNvPr>
          <p:cNvSpPr>
            <a:spLocks noGrp="1"/>
          </p:cNvSpPr>
          <p:nvPr>
            <p:ph type="dt" sz="half" idx="10"/>
          </p:nvPr>
        </p:nvSpPr>
        <p:spPr/>
        <p:txBody>
          <a:bodyPr/>
          <a:lstStyle/>
          <a:p>
            <a:fld id="{FE1A69EF-8511-204D-9736-099D949DDE89}" type="datetime1">
              <a:rPr lang="nl-BE" smtClean="0"/>
              <a:t>12/01/2026</a:t>
            </a:fld>
            <a:endParaRPr lang="nl-NL"/>
          </a:p>
        </p:txBody>
      </p:sp>
      <p:sp>
        <p:nvSpPr>
          <p:cNvPr id="6" name="Tijdelijke aanduiding voor voettekst 5">
            <a:extLst>
              <a:ext uri="{FF2B5EF4-FFF2-40B4-BE49-F238E27FC236}">
                <a16:creationId xmlns:a16="http://schemas.microsoft.com/office/drawing/2014/main" id="{D0C2CB0F-7253-DB49-8498-DE0B03C3F309}"/>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3FDEF52F-BF61-C944-950D-07D547BD115F}"/>
              </a:ext>
            </a:extLst>
          </p:cNvPr>
          <p:cNvSpPr>
            <a:spLocks noGrp="1"/>
          </p:cNvSpPr>
          <p:nvPr>
            <p:ph type="sldNum" sz="quarter" idx="12"/>
          </p:nvPr>
        </p:nvSpPr>
        <p:spPr/>
        <p:txBody>
          <a:bodyPr/>
          <a:lstStyle/>
          <a:p>
            <a:fld id="{07F6E0D6-A729-A343-BD51-CF1518E34F29}" type="slidenum">
              <a:rPr lang="nl-NL" smtClean="0"/>
              <a:t>‹nr.›</a:t>
            </a:fld>
            <a:endParaRPr lang="nl-NL"/>
          </a:p>
        </p:txBody>
      </p:sp>
    </p:spTree>
    <p:extLst>
      <p:ext uri="{BB962C8B-B14F-4D97-AF65-F5344CB8AC3E}">
        <p14:creationId xmlns:p14="http://schemas.microsoft.com/office/powerpoint/2010/main" val="37594519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5A6498-018C-3049-A892-62807F30246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8FF9EAA8-AEFB-194C-A70E-B83E9BCA1BED}"/>
              </a:ext>
            </a:extLst>
          </p:cNvPr>
          <p:cNvSpPr>
            <a:spLocks noGrp="1"/>
          </p:cNvSpPr>
          <p:nvPr>
            <p:ph type="subTitle" idx="1"/>
          </p:nvPr>
        </p:nvSpPr>
        <p:spPr>
          <a:xfrm>
            <a:off x="1524000" y="3602038"/>
            <a:ext cx="9144000" cy="1655762"/>
          </a:xfrm>
          <a:solidFill>
            <a:srgbClr val="B6DEC4"/>
          </a:solidFill>
        </p:spPr>
        <p:txBody>
          <a:bodyPr/>
          <a:lstStyle>
            <a:lvl1pPr marL="0" indent="0" algn="ctr">
              <a:buNone/>
              <a:defRPr sz="2400" b="1" i="0">
                <a:solidFill>
                  <a:schemeClr val="bg1"/>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3AF4DF2F-EE8F-5B42-8FF2-A6460EFD7EEB}"/>
              </a:ext>
            </a:extLst>
          </p:cNvPr>
          <p:cNvSpPr>
            <a:spLocks noGrp="1"/>
          </p:cNvSpPr>
          <p:nvPr>
            <p:ph type="dt" sz="half" idx="10"/>
          </p:nvPr>
        </p:nvSpPr>
        <p:spPr/>
        <p:txBody>
          <a:bodyPr/>
          <a:lstStyle/>
          <a:p>
            <a:fld id="{A8989F2E-F239-CA4F-938D-429D056557EE}" type="datetime1">
              <a:rPr lang="nl-BE" smtClean="0"/>
              <a:t>12/01/2026</a:t>
            </a:fld>
            <a:endParaRPr lang="nl-NL"/>
          </a:p>
        </p:txBody>
      </p:sp>
      <p:sp>
        <p:nvSpPr>
          <p:cNvPr id="5" name="Tijdelijke aanduiding voor voettekst 4">
            <a:extLst>
              <a:ext uri="{FF2B5EF4-FFF2-40B4-BE49-F238E27FC236}">
                <a16:creationId xmlns:a16="http://schemas.microsoft.com/office/drawing/2014/main" id="{67DF45A7-795F-EA4A-8D8A-A946484C1411}"/>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271C47E4-6031-464B-9796-7A3FFED234D1}"/>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972410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DFAC1C-D3F6-E546-84AE-821CBFE34FB2}"/>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9D20E83-88B5-F949-ABEE-AD36087F0DD6}"/>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0521753E-60DF-2C45-9A61-5981F012CD1E}"/>
              </a:ext>
            </a:extLst>
          </p:cNvPr>
          <p:cNvSpPr>
            <a:spLocks noGrp="1"/>
          </p:cNvSpPr>
          <p:nvPr>
            <p:ph type="dt" sz="half" idx="10"/>
          </p:nvPr>
        </p:nvSpPr>
        <p:spPr/>
        <p:txBody>
          <a:bodyPr/>
          <a:lstStyle/>
          <a:p>
            <a:fld id="{99B57B00-86BA-CE41-B13A-5F0920DD05A4}" type="datetime1">
              <a:rPr lang="nl-BE" smtClean="0"/>
              <a:t>12/01/2026</a:t>
            </a:fld>
            <a:endParaRPr lang="nl-NL"/>
          </a:p>
        </p:txBody>
      </p:sp>
      <p:sp>
        <p:nvSpPr>
          <p:cNvPr id="5" name="Tijdelijke aanduiding voor voettekst 4">
            <a:extLst>
              <a:ext uri="{FF2B5EF4-FFF2-40B4-BE49-F238E27FC236}">
                <a16:creationId xmlns:a16="http://schemas.microsoft.com/office/drawing/2014/main" id="{608FC0DB-4017-D845-9F65-CAB28EE7ED6B}"/>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17657F89-494B-B34A-8049-A63D0CC8D03B}"/>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26671795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CAB07E-A899-2048-A05B-A541A5EA0128}"/>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9EE22A5-C96E-9646-A7A2-0E9CCCA84B53}"/>
              </a:ext>
            </a:extLst>
          </p:cNvPr>
          <p:cNvSpPr>
            <a:spLocks noGrp="1"/>
          </p:cNvSpPr>
          <p:nvPr>
            <p:ph type="body" idx="1"/>
          </p:nvPr>
        </p:nvSpPr>
        <p:spPr>
          <a:xfrm>
            <a:off x="831850" y="4589463"/>
            <a:ext cx="10515600" cy="1500187"/>
          </a:xfrm>
          <a:solidFill>
            <a:srgbClr val="B6DEC4"/>
          </a:solidFill>
        </p:spPr>
        <p:txBody>
          <a:bodyPr/>
          <a:lstStyle>
            <a:lvl1pPr marL="0" indent="0">
              <a:buNone/>
              <a:defRPr sz="2400" b="1" i="0">
                <a:solidFill>
                  <a:schemeClr val="bg1"/>
                </a:solidFill>
                <a:latin typeface="Roboto Slab" pitchFamily="2" charset="0"/>
                <a:ea typeface="Roboto Slab"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B5D141F1-291F-A545-A2A1-4E2A55D91437}"/>
              </a:ext>
            </a:extLst>
          </p:cNvPr>
          <p:cNvSpPr>
            <a:spLocks noGrp="1"/>
          </p:cNvSpPr>
          <p:nvPr>
            <p:ph type="dt" sz="half" idx="10"/>
          </p:nvPr>
        </p:nvSpPr>
        <p:spPr/>
        <p:txBody>
          <a:bodyPr/>
          <a:lstStyle/>
          <a:p>
            <a:fld id="{F0418FBA-55DF-2449-B2B7-BFB36EF90AF4}" type="datetime1">
              <a:rPr lang="nl-BE" smtClean="0"/>
              <a:t>12/01/2026</a:t>
            </a:fld>
            <a:endParaRPr lang="nl-NL"/>
          </a:p>
        </p:txBody>
      </p:sp>
      <p:sp>
        <p:nvSpPr>
          <p:cNvPr id="5" name="Tijdelijke aanduiding voor voettekst 4">
            <a:extLst>
              <a:ext uri="{FF2B5EF4-FFF2-40B4-BE49-F238E27FC236}">
                <a16:creationId xmlns:a16="http://schemas.microsoft.com/office/drawing/2014/main" id="{03B6F050-010F-DC4F-8389-518AAF4D705F}"/>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5CADBA3D-6332-FA4B-AA36-1FFC90AC80F4}"/>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42051465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7A9AD3-1AE6-6B42-B702-274F2A68AD7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3DF36C4F-C682-0C4F-BDC6-C4BCF791D749}"/>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FF1EBE25-B068-954F-9534-202B652D993B}"/>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E7B68328-EE3F-C948-9B04-1DD883155190}"/>
              </a:ext>
            </a:extLst>
          </p:cNvPr>
          <p:cNvSpPr>
            <a:spLocks noGrp="1"/>
          </p:cNvSpPr>
          <p:nvPr>
            <p:ph type="dt" sz="half" idx="10"/>
          </p:nvPr>
        </p:nvSpPr>
        <p:spPr/>
        <p:txBody>
          <a:bodyPr/>
          <a:lstStyle/>
          <a:p>
            <a:fld id="{FC01DD2A-157D-CB49-B2C7-D98F8FD09567}" type="datetime1">
              <a:rPr lang="nl-BE" smtClean="0"/>
              <a:t>12/01/2026</a:t>
            </a:fld>
            <a:endParaRPr lang="nl-NL"/>
          </a:p>
        </p:txBody>
      </p:sp>
      <p:sp>
        <p:nvSpPr>
          <p:cNvPr id="6" name="Tijdelijke aanduiding voor voettekst 5">
            <a:extLst>
              <a:ext uri="{FF2B5EF4-FFF2-40B4-BE49-F238E27FC236}">
                <a16:creationId xmlns:a16="http://schemas.microsoft.com/office/drawing/2014/main" id="{8B991637-05D1-1141-B147-6324C0A8DD3C}"/>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F7A554BD-4706-4848-9C93-6632E77B68A5}"/>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34809517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FD797E-A0D7-CA44-BCD0-DAC8A23F3D6C}"/>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95FDE3B7-A47F-4D49-8C87-255073EC76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36ABB829-BEE7-1644-AB88-846A0A91D5F3}"/>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CF3EE059-691C-A841-BBE5-8DE9BBFB39F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68E381BE-E9B9-7247-9366-B5371902AF11}"/>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25AD05B2-C496-724E-B659-9B719087A147}"/>
              </a:ext>
            </a:extLst>
          </p:cNvPr>
          <p:cNvSpPr>
            <a:spLocks noGrp="1"/>
          </p:cNvSpPr>
          <p:nvPr>
            <p:ph type="dt" sz="half" idx="10"/>
          </p:nvPr>
        </p:nvSpPr>
        <p:spPr/>
        <p:txBody>
          <a:bodyPr/>
          <a:lstStyle/>
          <a:p>
            <a:fld id="{66CFB457-1478-2E40-8CD9-DBDFDC0E49A2}" type="datetime1">
              <a:rPr lang="nl-BE" smtClean="0"/>
              <a:t>12/01/2026</a:t>
            </a:fld>
            <a:endParaRPr lang="nl-NL"/>
          </a:p>
        </p:txBody>
      </p:sp>
      <p:sp>
        <p:nvSpPr>
          <p:cNvPr id="8" name="Tijdelijke aanduiding voor voettekst 7">
            <a:extLst>
              <a:ext uri="{FF2B5EF4-FFF2-40B4-BE49-F238E27FC236}">
                <a16:creationId xmlns:a16="http://schemas.microsoft.com/office/drawing/2014/main" id="{F8C0AE46-914F-C64C-8E57-C659DB6F73E9}"/>
              </a:ext>
            </a:extLst>
          </p:cNvPr>
          <p:cNvSpPr>
            <a:spLocks noGrp="1"/>
          </p:cNvSpPr>
          <p:nvPr>
            <p:ph type="ftr" sz="quarter" idx="11"/>
          </p:nvPr>
        </p:nvSpPr>
        <p:spPr/>
        <p:txBody>
          <a:bodyPr/>
          <a:lstStyle/>
          <a:p>
            <a:r>
              <a:rPr lang="nl-NL"/>
              <a:t>www.socius.be</a:t>
            </a:r>
          </a:p>
        </p:txBody>
      </p:sp>
      <p:sp>
        <p:nvSpPr>
          <p:cNvPr id="9" name="Tijdelijke aanduiding voor dianummer 8">
            <a:extLst>
              <a:ext uri="{FF2B5EF4-FFF2-40B4-BE49-F238E27FC236}">
                <a16:creationId xmlns:a16="http://schemas.microsoft.com/office/drawing/2014/main" id="{67AB6915-B75D-DE46-8AE0-2C7DD7790CB2}"/>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1043921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526ED02-CF25-8F4A-BE00-A3F5E85707D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18F9E653-9C79-5A4A-BD5E-00703C11C4F7}"/>
              </a:ext>
            </a:extLst>
          </p:cNvPr>
          <p:cNvSpPr>
            <a:spLocks noGrp="1"/>
          </p:cNvSpPr>
          <p:nvPr>
            <p:ph type="dt" sz="half" idx="10"/>
          </p:nvPr>
        </p:nvSpPr>
        <p:spPr/>
        <p:txBody>
          <a:bodyPr/>
          <a:lstStyle/>
          <a:p>
            <a:fld id="{E2809706-A6AF-7940-BEE3-2C04A7D3984D}" type="datetime1">
              <a:rPr lang="nl-BE" smtClean="0"/>
              <a:t>12/01/2026</a:t>
            </a:fld>
            <a:endParaRPr lang="nl-NL"/>
          </a:p>
        </p:txBody>
      </p:sp>
      <p:sp>
        <p:nvSpPr>
          <p:cNvPr id="4" name="Tijdelijke aanduiding voor voettekst 3">
            <a:extLst>
              <a:ext uri="{FF2B5EF4-FFF2-40B4-BE49-F238E27FC236}">
                <a16:creationId xmlns:a16="http://schemas.microsoft.com/office/drawing/2014/main" id="{D815BD37-95A1-2B43-B44C-9096C964CD7C}"/>
              </a:ext>
            </a:extLst>
          </p:cNvPr>
          <p:cNvSpPr>
            <a:spLocks noGrp="1"/>
          </p:cNvSpPr>
          <p:nvPr>
            <p:ph type="ftr" sz="quarter" idx="11"/>
          </p:nvPr>
        </p:nvSpPr>
        <p:spPr/>
        <p:txBody>
          <a:bodyPr/>
          <a:lstStyle/>
          <a:p>
            <a:r>
              <a:rPr lang="nl-NL"/>
              <a:t>www.socius.be</a:t>
            </a:r>
          </a:p>
        </p:txBody>
      </p:sp>
      <p:sp>
        <p:nvSpPr>
          <p:cNvPr id="5" name="Tijdelijke aanduiding voor dianummer 4">
            <a:extLst>
              <a:ext uri="{FF2B5EF4-FFF2-40B4-BE49-F238E27FC236}">
                <a16:creationId xmlns:a16="http://schemas.microsoft.com/office/drawing/2014/main" id="{4BE7779F-FEFA-4648-BDCF-1065C1267896}"/>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15681184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EB68BD9-2372-5745-9923-FA66BFE7B8DE}"/>
              </a:ext>
            </a:extLst>
          </p:cNvPr>
          <p:cNvSpPr>
            <a:spLocks noGrp="1"/>
          </p:cNvSpPr>
          <p:nvPr>
            <p:ph type="dt" sz="half" idx="10"/>
          </p:nvPr>
        </p:nvSpPr>
        <p:spPr/>
        <p:txBody>
          <a:bodyPr/>
          <a:lstStyle/>
          <a:p>
            <a:fld id="{59442DAC-AAEE-2C42-9CE4-F30BCF92A0B3}" type="datetime1">
              <a:rPr lang="nl-BE" smtClean="0"/>
              <a:t>12/01/2026</a:t>
            </a:fld>
            <a:endParaRPr lang="nl-NL"/>
          </a:p>
        </p:txBody>
      </p:sp>
      <p:sp>
        <p:nvSpPr>
          <p:cNvPr id="3" name="Tijdelijke aanduiding voor voettekst 2">
            <a:extLst>
              <a:ext uri="{FF2B5EF4-FFF2-40B4-BE49-F238E27FC236}">
                <a16:creationId xmlns:a16="http://schemas.microsoft.com/office/drawing/2014/main" id="{884607FB-C31A-4A4E-AA0C-715EAEB57C3C}"/>
              </a:ext>
            </a:extLst>
          </p:cNvPr>
          <p:cNvSpPr>
            <a:spLocks noGrp="1"/>
          </p:cNvSpPr>
          <p:nvPr>
            <p:ph type="ftr" sz="quarter" idx="11"/>
          </p:nvPr>
        </p:nvSpPr>
        <p:spPr/>
        <p:txBody>
          <a:bodyPr/>
          <a:lstStyle/>
          <a:p>
            <a:r>
              <a:rPr lang="nl-NL"/>
              <a:t>www.socius.be</a:t>
            </a:r>
          </a:p>
        </p:txBody>
      </p:sp>
      <p:sp>
        <p:nvSpPr>
          <p:cNvPr id="4" name="Tijdelijke aanduiding voor dianummer 3">
            <a:extLst>
              <a:ext uri="{FF2B5EF4-FFF2-40B4-BE49-F238E27FC236}">
                <a16:creationId xmlns:a16="http://schemas.microsoft.com/office/drawing/2014/main" id="{E1AED0B4-CAAA-5D45-8122-A4CE528DE266}"/>
              </a:ext>
            </a:extLst>
          </p:cNvPr>
          <p:cNvSpPr>
            <a:spLocks noGrp="1"/>
          </p:cNvSpPr>
          <p:nvPr>
            <p:ph type="sldNum" sz="quarter" idx="12"/>
          </p:nvPr>
        </p:nvSpPr>
        <p:spPr/>
        <p:txBody>
          <a:bodyPr/>
          <a:lstStyle/>
          <a:p>
            <a:fld id="{227536BA-0181-5449-863C-1488F682DEA0}" type="slidenum">
              <a:rPr lang="nl-NL" smtClean="0"/>
              <a:t>‹nr.›</a:t>
            </a:fld>
            <a:endParaRPr lang="nl-NL"/>
          </a:p>
        </p:txBody>
      </p:sp>
      <p:sp>
        <p:nvSpPr>
          <p:cNvPr id="5" name="Tekstvak 4">
            <a:extLst>
              <a:ext uri="{FF2B5EF4-FFF2-40B4-BE49-F238E27FC236}">
                <a16:creationId xmlns:a16="http://schemas.microsoft.com/office/drawing/2014/main" id="{286C096D-C5FC-314E-8C17-F7D866747EB3}"/>
              </a:ext>
            </a:extLst>
          </p:cNvPr>
          <p:cNvSpPr txBox="1"/>
          <p:nvPr userDrawn="1"/>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6" name="Afbeelding 5">
            <a:extLst>
              <a:ext uri="{FF2B5EF4-FFF2-40B4-BE49-F238E27FC236}">
                <a16:creationId xmlns:a16="http://schemas.microsoft.com/office/drawing/2014/main" id="{A055A249-3D1F-574E-BE4B-50F1CDEF0AA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16375" y="2164835"/>
            <a:ext cx="4159250" cy="1968500"/>
          </a:xfrm>
          <a:prstGeom prst="rect">
            <a:avLst/>
          </a:prstGeom>
        </p:spPr>
      </p:pic>
    </p:spTree>
    <p:extLst>
      <p:ext uri="{BB962C8B-B14F-4D97-AF65-F5344CB8AC3E}">
        <p14:creationId xmlns:p14="http://schemas.microsoft.com/office/powerpoint/2010/main" val="28547859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EE90DD-49E7-ED45-9E72-04AB71EC3220}"/>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9E89DD9-2D7B-864D-9444-44DF4F7109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CA0528FC-6E70-844D-B641-61F6666C68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54E35905-7BB7-834C-A0E4-042AC3D312B9}"/>
              </a:ext>
            </a:extLst>
          </p:cNvPr>
          <p:cNvSpPr>
            <a:spLocks noGrp="1"/>
          </p:cNvSpPr>
          <p:nvPr>
            <p:ph type="dt" sz="half" idx="10"/>
          </p:nvPr>
        </p:nvSpPr>
        <p:spPr/>
        <p:txBody>
          <a:bodyPr/>
          <a:lstStyle/>
          <a:p>
            <a:fld id="{40699E36-9BE4-8343-A0EA-7F8A727ABD58}" type="datetime1">
              <a:rPr lang="nl-BE" smtClean="0"/>
              <a:t>12/01/2026</a:t>
            </a:fld>
            <a:endParaRPr lang="nl-NL"/>
          </a:p>
        </p:txBody>
      </p:sp>
      <p:sp>
        <p:nvSpPr>
          <p:cNvPr id="6" name="Tijdelijke aanduiding voor voettekst 5">
            <a:extLst>
              <a:ext uri="{FF2B5EF4-FFF2-40B4-BE49-F238E27FC236}">
                <a16:creationId xmlns:a16="http://schemas.microsoft.com/office/drawing/2014/main" id="{CBFC2EAB-B7B3-3846-96D9-B29DA1E3DC84}"/>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0413C756-2EC8-344D-A8C7-78880FD68E29}"/>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40049480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316BC2-2B29-4140-AC82-DE7EBC91E94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08191159-1F24-1547-913A-BF90C5C17E0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614204FB-41F6-FB4C-9381-B0CC064BC9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4142CD55-DC07-E84C-A159-2892129409B1}"/>
              </a:ext>
            </a:extLst>
          </p:cNvPr>
          <p:cNvSpPr>
            <a:spLocks noGrp="1"/>
          </p:cNvSpPr>
          <p:nvPr>
            <p:ph type="dt" sz="half" idx="10"/>
          </p:nvPr>
        </p:nvSpPr>
        <p:spPr/>
        <p:txBody>
          <a:bodyPr/>
          <a:lstStyle/>
          <a:p>
            <a:fld id="{2DE57BCC-4900-7145-B081-CC82710CA304}" type="datetime1">
              <a:rPr lang="nl-BE" smtClean="0"/>
              <a:t>12/01/2026</a:t>
            </a:fld>
            <a:endParaRPr lang="nl-NL"/>
          </a:p>
        </p:txBody>
      </p:sp>
      <p:sp>
        <p:nvSpPr>
          <p:cNvPr id="6" name="Tijdelijke aanduiding voor voettekst 5">
            <a:extLst>
              <a:ext uri="{FF2B5EF4-FFF2-40B4-BE49-F238E27FC236}">
                <a16:creationId xmlns:a16="http://schemas.microsoft.com/office/drawing/2014/main" id="{DF117F79-863A-1740-BED2-0EDBBBA1CC7A}"/>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A8259D2F-AC29-C84F-A614-7C68545F46A2}"/>
              </a:ext>
            </a:extLst>
          </p:cNvPr>
          <p:cNvSpPr>
            <a:spLocks noGrp="1"/>
          </p:cNvSpPr>
          <p:nvPr>
            <p:ph type="sldNum" sz="quarter" idx="12"/>
          </p:nvPr>
        </p:nvSpPr>
        <p:spPr/>
        <p:txBody>
          <a:bodyPr/>
          <a:lstStyle/>
          <a:p>
            <a:fld id="{227536BA-0181-5449-863C-1488F682DEA0}" type="slidenum">
              <a:rPr lang="nl-NL" smtClean="0"/>
              <a:t>‹nr.›</a:t>
            </a:fld>
            <a:endParaRPr lang="nl-NL"/>
          </a:p>
        </p:txBody>
      </p:sp>
    </p:spTree>
    <p:extLst>
      <p:ext uri="{BB962C8B-B14F-4D97-AF65-F5344CB8AC3E}">
        <p14:creationId xmlns:p14="http://schemas.microsoft.com/office/powerpoint/2010/main" val="9357280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8D58702-88F7-374C-A23E-9D958DE63556}"/>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3DF93E7E-C812-714B-83FD-CC92B9B6C40F}"/>
              </a:ext>
            </a:extLst>
          </p:cNvPr>
          <p:cNvSpPr>
            <a:spLocks noGrp="1"/>
          </p:cNvSpPr>
          <p:nvPr>
            <p:ph type="body" idx="1"/>
          </p:nvPr>
        </p:nvSpPr>
        <p:spPr>
          <a:xfrm>
            <a:off x="831850" y="4589463"/>
            <a:ext cx="10515600" cy="1500187"/>
          </a:xfrm>
          <a:solidFill>
            <a:srgbClr val="B8D9E0"/>
          </a:solidFill>
        </p:spPr>
        <p:txBody>
          <a:bodyPr/>
          <a:lstStyle>
            <a:lvl1pPr marL="0" indent="0">
              <a:buNone/>
              <a:defRPr sz="2400" b="1" i="0">
                <a:solidFill>
                  <a:schemeClr val="bg1"/>
                </a:solidFill>
                <a:latin typeface="Roboto Slab" pitchFamily="2" charset="0"/>
                <a:ea typeface="Roboto Slab"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34306954-846E-D840-B283-D119F50880CF}"/>
              </a:ext>
            </a:extLst>
          </p:cNvPr>
          <p:cNvSpPr>
            <a:spLocks noGrp="1"/>
          </p:cNvSpPr>
          <p:nvPr>
            <p:ph type="dt" sz="half" idx="10"/>
          </p:nvPr>
        </p:nvSpPr>
        <p:spPr/>
        <p:txBody>
          <a:bodyPr/>
          <a:lstStyle/>
          <a:p>
            <a:fld id="{42A6FF1A-BDC3-9B4A-9A0E-C7FECFA0BDCA}" type="datetimeFigureOut">
              <a:rPr lang="nl-NL" smtClean="0"/>
              <a:t>12-01-2026</a:t>
            </a:fld>
            <a:endParaRPr lang="nl-NL"/>
          </a:p>
        </p:txBody>
      </p:sp>
      <p:sp>
        <p:nvSpPr>
          <p:cNvPr id="5" name="Tijdelijke aanduiding voor voettekst 4">
            <a:extLst>
              <a:ext uri="{FF2B5EF4-FFF2-40B4-BE49-F238E27FC236}">
                <a16:creationId xmlns:a16="http://schemas.microsoft.com/office/drawing/2014/main" id="{F6DD1CCC-3046-AE40-8F73-4A9C7E27B6E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7333DA5-FDE9-8A41-8342-BC85E4D208F4}"/>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4628173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CFC169F-7B67-6845-8FAF-CD1626111CE3}"/>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81032B8-8BAA-AD49-9EBB-4FF4B544DCC9}"/>
              </a:ext>
            </a:extLst>
          </p:cNvPr>
          <p:cNvSpPr>
            <a:spLocks noGrp="1"/>
          </p:cNvSpPr>
          <p:nvPr>
            <p:ph type="subTitle" idx="1"/>
          </p:nvPr>
        </p:nvSpPr>
        <p:spPr>
          <a:xfrm>
            <a:off x="1524000" y="3602038"/>
            <a:ext cx="9144000" cy="1655762"/>
          </a:xfrm>
          <a:solidFill>
            <a:srgbClr val="FFEBB9"/>
          </a:solidFill>
        </p:spPr>
        <p:txBody>
          <a:bodyPr/>
          <a:lstStyle>
            <a:lvl1pPr marL="0" indent="0" algn="ctr">
              <a:buNone/>
              <a:defRPr sz="2400" b="1" i="0">
                <a:solidFill>
                  <a:schemeClr val="bg1"/>
                </a:solidFill>
                <a:latin typeface="Roboto Slab" pitchFamily="2" charset="0"/>
                <a:ea typeface="Roboto Slab"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FA0295B7-4BB8-8741-9712-C13972BE9103}"/>
              </a:ext>
            </a:extLst>
          </p:cNvPr>
          <p:cNvSpPr>
            <a:spLocks noGrp="1"/>
          </p:cNvSpPr>
          <p:nvPr>
            <p:ph type="dt" sz="half" idx="10"/>
          </p:nvPr>
        </p:nvSpPr>
        <p:spPr/>
        <p:txBody>
          <a:bodyPr/>
          <a:lstStyle/>
          <a:p>
            <a:fld id="{E1CAAAAF-F930-064C-BD82-9BF5FF230A77}" type="datetime1">
              <a:rPr lang="nl-BE" smtClean="0"/>
              <a:t>12/01/2026</a:t>
            </a:fld>
            <a:endParaRPr lang="nl-NL"/>
          </a:p>
        </p:txBody>
      </p:sp>
      <p:sp>
        <p:nvSpPr>
          <p:cNvPr id="5" name="Tijdelijke aanduiding voor voettekst 4">
            <a:extLst>
              <a:ext uri="{FF2B5EF4-FFF2-40B4-BE49-F238E27FC236}">
                <a16:creationId xmlns:a16="http://schemas.microsoft.com/office/drawing/2014/main" id="{81804DC4-C651-C545-A9E1-7440621F201C}"/>
              </a:ext>
            </a:extLst>
          </p:cNvPr>
          <p:cNvSpPr>
            <a:spLocks noGrp="1"/>
          </p:cNvSpPr>
          <p:nvPr>
            <p:ph type="ftr" sz="quarter" idx="11"/>
          </p:nvPr>
        </p:nvSpPr>
        <p:spPr/>
        <p:txBody>
          <a:bodyPr/>
          <a:lstStyle/>
          <a:p>
            <a:r>
              <a:rPr lang="nl-NL" err="1"/>
              <a:t>www.socius.be</a:t>
            </a:r>
            <a:endParaRPr lang="nl-NL"/>
          </a:p>
        </p:txBody>
      </p:sp>
      <p:sp>
        <p:nvSpPr>
          <p:cNvPr id="6" name="Tijdelijke aanduiding voor dianummer 5">
            <a:extLst>
              <a:ext uri="{FF2B5EF4-FFF2-40B4-BE49-F238E27FC236}">
                <a16:creationId xmlns:a16="http://schemas.microsoft.com/office/drawing/2014/main" id="{49582206-FF7A-8D46-9545-435B2D6EEA0F}"/>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9458773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04B6702-D765-3345-A7D4-39D0ABB4F73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F688F7C-A879-8E48-8ADF-A2FBF99A6004}"/>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34A687C2-F0CD-D54D-A6AD-97136E31D8DD}"/>
              </a:ext>
            </a:extLst>
          </p:cNvPr>
          <p:cNvSpPr>
            <a:spLocks noGrp="1"/>
          </p:cNvSpPr>
          <p:nvPr>
            <p:ph type="dt" sz="half" idx="10"/>
          </p:nvPr>
        </p:nvSpPr>
        <p:spPr/>
        <p:txBody>
          <a:bodyPr/>
          <a:lstStyle/>
          <a:p>
            <a:fld id="{5D43D5DD-9A5B-F649-AA99-1AD28548F217}" type="datetime1">
              <a:rPr lang="nl-BE" smtClean="0"/>
              <a:t>12/01/2026</a:t>
            </a:fld>
            <a:endParaRPr lang="nl-NL"/>
          </a:p>
        </p:txBody>
      </p:sp>
      <p:sp>
        <p:nvSpPr>
          <p:cNvPr id="5" name="Tijdelijke aanduiding voor voettekst 4">
            <a:extLst>
              <a:ext uri="{FF2B5EF4-FFF2-40B4-BE49-F238E27FC236}">
                <a16:creationId xmlns:a16="http://schemas.microsoft.com/office/drawing/2014/main" id="{EC880EDF-256B-2445-88C3-F7C73B8227CF}"/>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0112756A-87F1-B54D-AFFB-E790D03812CF}"/>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754711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F761FC-B4F7-114F-8B33-31DF6234A2C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E86F2E2-499B-D64B-89B8-7D47777B5A6F}"/>
              </a:ext>
            </a:extLst>
          </p:cNvPr>
          <p:cNvSpPr>
            <a:spLocks noGrp="1"/>
          </p:cNvSpPr>
          <p:nvPr>
            <p:ph type="body" idx="1"/>
          </p:nvPr>
        </p:nvSpPr>
        <p:spPr>
          <a:xfrm>
            <a:off x="831850" y="4589463"/>
            <a:ext cx="10515600" cy="1500187"/>
          </a:xfrm>
          <a:solidFill>
            <a:srgbClr val="FFEBB9"/>
          </a:solidFill>
        </p:spPr>
        <p:txBody>
          <a:bodyPr/>
          <a:lstStyle>
            <a:lvl1pPr marL="0" indent="0">
              <a:buNone/>
              <a:defRPr sz="2400" b="1" i="0">
                <a:solidFill>
                  <a:schemeClr val="bg1"/>
                </a:solidFill>
                <a:latin typeface="Roboto Slab" pitchFamily="2" charset="0"/>
                <a:ea typeface="Roboto Slab" pitchFamily="2"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0CCAC8FF-D30A-0A4F-9BB6-B0B526CD41B7}"/>
              </a:ext>
            </a:extLst>
          </p:cNvPr>
          <p:cNvSpPr>
            <a:spLocks noGrp="1"/>
          </p:cNvSpPr>
          <p:nvPr>
            <p:ph type="dt" sz="half" idx="10"/>
          </p:nvPr>
        </p:nvSpPr>
        <p:spPr/>
        <p:txBody>
          <a:bodyPr/>
          <a:lstStyle/>
          <a:p>
            <a:fld id="{C8355EDF-BE5B-0044-8811-AC83DA981154}" type="datetime1">
              <a:rPr lang="nl-BE" smtClean="0"/>
              <a:t>12/01/2026</a:t>
            </a:fld>
            <a:endParaRPr lang="nl-NL"/>
          </a:p>
        </p:txBody>
      </p:sp>
      <p:sp>
        <p:nvSpPr>
          <p:cNvPr id="5" name="Tijdelijke aanduiding voor voettekst 4">
            <a:extLst>
              <a:ext uri="{FF2B5EF4-FFF2-40B4-BE49-F238E27FC236}">
                <a16:creationId xmlns:a16="http://schemas.microsoft.com/office/drawing/2014/main" id="{E067E79B-4F86-9E42-8514-A7D09AAE7AB2}"/>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11416CF5-8E7F-9A40-B508-2ECFBC634CE0}"/>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24534808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E23840-337B-C948-9BC6-BF994B842C96}"/>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D34865BE-5D83-874A-B237-3EC72BFC093F}"/>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1E6B7739-5E9F-044C-B54D-98F42D3BEAA9}"/>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BD9B477E-4105-7B4B-80AE-A6FCFDE0F43F}"/>
              </a:ext>
            </a:extLst>
          </p:cNvPr>
          <p:cNvSpPr>
            <a:spLocks noGrp="1"/>
          </p:cNvSpPr>
          <p:nvPr>
            <p:ph type="dt" sz="half" idx="10"/>
          </p:nvPr>
        </p:nvSpPr>
        <p:spPr/>
        <p:txBody>
          <a:bodyPr/>
          <a:lstStyle/>
          <a:p>
            <a:fld id="{798C9029-601A-8F40-8D12-7603979F3211}" type="datetime1">
              <a:rPr lang="nl-BE" smtClean="0"/>
              <a:t>12/01/2026</a:t>
            </a:fld>
            <a:endParaRPr lang="nl-NL"/>
          </a:p>
        </p:txBody>
      </p:sp>
      <p:sp>
        <p:nvSpPr>
          <p:cNvPr id="6" name="Tijdelijke aanduiding voor voettekst 5">
            <a:extLst>
              <a:ext uri="{FF2B5EF4-FFF2-40B4-BE49-F238E27FC236}">
                <a16:creationId xmlns:a16="http://schemas.microsoft.com/office/drawing/2014/main" id="{0905A58C-8829-6E48-A908-2F753479A379}"/>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3957E175-01ED-6046-BAC2-E5785C6E75A9}"/>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330767009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3F616FE-447B-AA45-8C1E-15FF841B4791}"/>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5DBDAE5-2B32-9F4F-9F31-0BC0B6DD38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5DBD4616-169C-C04C-AB43-F55B9E2D96DE}"/>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4068D933-A832-FC46-ABC8-823244B002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F26C52C5-1C75-0048-ADE7-294CB8319146}"/>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79D85E84-A409-C748-8B5B-69EB8D34142F}"/>
              </a:ext>
            </a:extLst>
          </p:cNvPr>
          <p:cNvSpPr>
            <a:spLocks noGrp="1"/>
          </p:cNvSpPr>
          <p:nvPr>
            <p:ph type="dt" sz="half" idx="10"/>
          </p:nvPr>
        </p:nvSpPr>
        <p:spPr/>
        <p:txBody>
          <a:bodyPr/>
          <a:lstStyle/>
          <a:p>
            <a:fld id="{A365FEF5-E365-EF44-91DA-14F0CB412C80}" type="datetime1">
              <a:rPr lang="nl-BE" smtClean="0"/>
              <a:t>12/01/2026</a:t>
            </a:fld>
            <a:endParaRPr lang="nl-NL"/>
          </a:p>
        </p:txBody>
      </p:sp>
      <p:sp>
        <p:nvSpPr>
          <p:cNvPr id="8" name="Tijdelijke aanduiding voor voettekst 7">
            <a:extLst>
              <a:ext uri="{FF2B5EF4-FFF2-40B4-BE49-F238E27FC236}">
                <a16:creationId xmlns:a16="http://schemas.microsoft.com/office/drawing/2014/main" id="{55D202C5-E6B1-294F-BA2B-A5302C72C007}"/>
              </a:ext>
            </a:extLst>
          </p:cNvPr>
          <p:cNvSpPr>
            <a:spLocks noGrp="1"/>
          </p:cNvSpPr>
          <p:nvPr>
            <p:ph type="ftr" sz="quarter" idx="11"/>
          </p:nvPr>
        </p:nvSpPr>
        <p:spPr/>
        <p:txBody>
          <a:bodyPr/>
          <a:lstStyle/>
          <a:p>
            <a:r>
              <a:rPr lang="nl-NL"/>
              <a:t>www.socius.be</a:t>
            </a:r>
          </a:p>
        </p:txBody>
      </p:sp>
      <p:sp>
        <p:nvSpPr>
          <p:cNvPr id="9" name="Tijdelijke aanduiding voor dianummer 8">
            <a:extLst>
              <a:ext uri="{FF2B5EF4-FFF2-40B4-BE49-F238E27FC236}">
                <a16:creationId xmlns:a16="http://schemas.microsoft.com/office/drawing/2014/main" id="{D25945B9-0C79-5748-8C8A-9FA5A7F56B42}"/>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2056445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BF3B328-E497-5B40-B7B7-118DA447E523}"/>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EE3FCC7-66EE-6B4A-A5BE-43B9383A9E5E}"/>
              </a:ext>
            </a:extLst>
          </p:cNvPr>
          <p:cNvSpPr>
            <a:spLocks noGrp="1"/>
          </p:cNvSpPr>
          <p:nvPr>
            <p:ph type="dt" sz="half" idx="10"/>
          </p:nvPr>
        </p:nvSpPr>
        <p:spPr/>
        <p:txBody>
          <a:bodyPr/>
          <a:lstStyle/>
          <a:p>
            <a:fld id="{7DAC5273-FEEA-AC4C-9914-0B7522E295C8}" type="datetime1">
              <a:rPr lang="nl-BE" smtClean="0"/>
              <a:t>12/01/2026</a:t>
            </a:fld>
            <a:endParaRPr lang="nl-NL"/>
          </a:p>
        </p:txBody>
      </p:sp>
      <p:sp>
        <p:nvSpPr>
          <p:cNvPr id="4" name="Tijdelijke aanduiding voor voettekst 3">
            <a:extLst>
              <a:ext uri="{FF2B5EF4-FFF2-40B4-BE49-F238E27FC236}">
                <a16:creationId xmlns:a16="http://schemas.microsoft.com/office/drawing/2014/main" id="{77B50518-5731-DB40-8C73-3974DEDF4F92}"/>
              </a:ext>
            </a:extLst>
          </p:cNvPr>
          <p:cNvSpPr>
            <a:spLocks noGrp="1"/>
          </p:cNvSpPr>
          <p:nvPr>
            <p:ph type="ftr" sz="quarter" idx="11"/>
          </p:nvPr>
        </p:nvSpPr>
        <p:spPr/>
        <p:txBody>
          <a:bodyPr/>
          <a:lstStyle/>
          <a:p>
            <a:r>
              <a:rPr lang="nl-NL"/>
              <a:t>www.socius.be</a:t>
            </a:r>
          </a:p>
        </p:txBody>
      </p:sp>
      <p:sp>
        <p:nvSpPr>
          <p:cNvPr id="5" name="Tijdelijke aanduiding voor dianummer 4">
            <a:extLst>
              <a:ext uri="{FF2B5EF4-FFF2-40B4-BE49-F238E27FC236}">
                <a16:creationId xmlns:a16="http://schemas.microsoft.com/office/drawing/2014/main" id="{CD6BBE1F-348F-274C-ADA6-E932674C8EA9}"/>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163309871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692A9ACC-ED28-D840-8BEA-D1C2E6870A8C}"/>
              </a:ext>
            </a:extLst>
          </p:cNvPr>
          <p:cNvSpPr>
            <a:spLocks noGrp="1"/>
          </p:cNvSpPr>
          <p:nvPr>
            <p:ph type="dt" sz="half" idx="10"/>
          </p:nvPr>
        </p:nvSpPr>
        <p:spPr/>
        <p:txBody>
          <a:bodyPr/>
          <a:lstStyle/>
          <a:p>
            <a:fld id="{0F279AAD-BF64-5A42-BD1B-41AFFDD714EE}" type="datetime1">
              <a:rPr lang="nl-BE" smtClean="0"/>
              <a:t>12/01/2026</a:t>
            </a:fld>
            <a:endParaRPr lang="nl-NL"/>
          </a:p>
        </p:txBody>
      </p:sp>
      <p:sp>
        <p:nvSpPr>
          <p:cNvPr id="3" name="Tijdelijke aanduiding voor voettekst 2">
            <a:extLst>
              <a:ext uri="{FF2B5EF4-FFF2-40B4-BE49-F238E27FC236}">
                <a16:creationId xmlns:a16="http://schemas.microsoft.com/office/drawing/2014/main" id="{B6E78476-27D5-F44E-A4F2-F0A33E593C2E}"/>
              </a:ext>
            </a:extLst>
          </p:cNvPr>
          <p:cNvSpPr>
            <a:spLocks noGrp="1"/>
          </p:cNvSpPr>
          <p:nvPr>
            <p:ph type="ftr" sz="quarter" idx="11"/>
          </p:nvPr>
        </p:nvSpPr>
        <p:spPr/>
        <p:txBody>
          <a:bodyPr/>
          <a:lstStyle/>
          <a:p>
            <a:r>
              <a:rPr lang="nl-NL"/>
              <a:t>www.socius.be</a:t>
            </a:r>
          </a:p>
        </p:txBody>
      </p:sp>
      <p:sp>
        <p:nvSpPr>
          <p:cNvPr id="4" name="Tijdelijke aanduiding voor dianummer 3">
            <a:extLst>
              <a:ext uri="{FF2B5EF4-FFF2-40B4-BE49-F238E27FC236}">
                <a16:creationId xmlns:a16="http://schemas.microsoft.com/office/drawing/2014/main" id="{667F4122-3E18-9D45-9690-4B704495850D}"/>
              </a:ext>
            </a:extLst>
          </p:cNvPr>
          <p:cNvSpPr>
            <a:spLocks noGrp="1"/>
          </p:cNvSpPr>
          <p:nvPr>
            <p:ph type="sldNum" sz="quarter" idx="12"/>
          </p:nvPr>
        </p:nvSpPr>
        <p:spPr/>
        <p:txBody>
          <a:bodyPr/>
          <a:lstStyle/>
          <a:p>
            <a:fld id="{6E50D961-4023-B742-AC14-A3EE00F1F2C4}" type="slidenum">
              <a:rPr lang="nl-NL" smtClean="0"/>
              <a:t>‹nr.›</a:t>
            </a:fld>
            <a:endParaRPr lang="nl-NL"/>
          </a:p>
        </p:txBody>
      </p:sp>
      <p:pic>
        <p:nvPicPr>
          <p:cNvPr id="5" name="Afbeelding 4">
            <a:extLst>
              <a:ext uri="{FF2B5EF4-FFF2-40B4-BE49-F238E27FC236}">
                <a16:creationId xmlns:a16="http://schemas.microsoft.com/office/drawing/2014/main" id="{B8175C78-95C5-C34B-89A9-43D7B174DC1E}"/>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16375" y="2164835"/>
            <a:ext cx="4159250" cy="1968500"/>
          </a:xfrm>
          <a:prstGeom prst="rect">
            <a:avLst/>
          </a:prstGeom>
        </p:spPr>
      </p:pic>
      <p:sp>
        <p:nvSpPr>
          <p:cNvPr id="6" name="Tekstvak 5">
            <a:extLst>
              <a:ext uri="{FF2B5EF4-FFF2-40B4-BE49-F238E27FC236}">
                <a16:creationId xmlns:a16="http://schemas.microsoft.com/office/drawing/2014/main" id="{83F2E014-5ECA-3F46-A876-7134521C2DFC}"/>
              </a:ext>
            </a:extLst>
          </p:cNvPr>
          <p:cNvSpPr txBox="1"/>
          <p:nvPr userDrawn="1"/>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26591591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97243F5-1AC4-C842-9CF0-9BE34916AEA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E0600864-8BD4-8440-96B8-15A4A18B92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14BCDEFB-792B-5549-8833-4700520647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EC2F69D4-AC5E-3947-8564-DCA4EF9DB454}"/>
              </a:ext>
            </a:extLst>
          </p:cNvPr>
          <p:cNvSpPr>
            <a:spLocks noGrp="1"/>
          </p:cNvSpPr>
          <p:nvPr>
            <p:ph type="dt" sz="half" idx="10"/>
          </p:nvPr>
        </p:nvSpPr>
        <p:spPr/>
        <p:txBody>
          <a:bodyPr/>
          <a:lstStyle/>
          <a:p>
            <a:fld id="{68BE1D8E-FE64-A045-B6FF-07CAA409AEF5}" type="datetime1">
              <a:rPr lang="nl-BE" smtClean="0"/>
              <a:t>12/01/2026</a:t>
            </a:fld>
            <a:endParaRPr lang="nl-NL"/>
          </a:p>
        </p:txBody>
      </p:sp>
      <p:sp>
        <p:nvSpPr>
          <p:cNvPr id="6" name="Tijdelijke aanduiding voor voettekst 5">
            <a:extLst>
              <a:ext uri="{FF2B5EF4-FFF2-40B4-BE49-F238E27FC236}">
                <a16:creationId xmlns:a16="http://schemas.microsoft.com/office/drawing/2014/main" id="{4F8612FF-C5F8-EB48-9197-49A6C8AA9E0E}"/>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35338EE2-FF8A-2840-883A-4E0F1CDB88DC}"/>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50695021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F0958-10C5-8744-A966-FD325C04905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CDA06946-A52A-AB4A-83F8-C9E99AC16C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F685ADC8-44F5-4044-A4EE-C28058A9CE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C85FC106-6DF5-4F40-8C84-16517777F5AD}"/>
              </a:ext>
            </a:extLst>
          </p:cNvPr>
          <p:cNvSpPr>
            <a:spLocks noGrp="1"/>
          </p:cNvSpPr>
          <p:nvPr>
            <p:ph type="dt" sz="half" idx="10"/>
          </p:nvPr>
        </p:nvSpPr>
        <p:spPr/>
        <p:txBody>
          <a:bodyPr/>
          <a:lstStyle/>
          <a:p>
            <a:fld id="{05A82692-2EB8-2E43-AFF4-C736C8367E7B}" type="datetime1">
              <a:rPr lang="nl-BE" smtClean="0"/>
              <a:t>12/01/2026</a:t>
            </a:fld>
            <a:endParaRPr lang="nl-NL"/>
          </a:p>
        </p:txBody>
      </p:sp>
      <p:sp>
        <p:nvSpPr>
          <p:cNvPr id="6" name="Tijdelijke aanduiding voor voettekst 5">
            <a:extLst>
              <a:ext uri="{FF2B5EF4-FFF2-40B4-BE49-F238E27FC236}">
                <a16:creationId xmlns:a16="http://schemas.microsoft.com/office/drawing/2014/main" id="{152A60D3-F8A1-CD44-85BF-45ADAF45B163}"/>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39DD8553-5166-DD42-8C1A-B22F9C175780}"/>
              </a:ext>
            </a:extLst>
          </p:cNvPr>
          <p:cNvSpPr>
            <a:spLocks noGrp="1"/>
          </p:cNvSpPr>
          <p:nvPr>
            <p:ph type="sldNum" sz="quarter" idx="12"/>
          </p:nvPr>
        </p:nvSpPr>
        <p:spPr/>
        <p:txBody>
          <a:bodyPr/>
          <a:lstStyle/>
          <a:p>
            <a:fld id="{6E50D961-4023-B742-AC14-A3EE00F1F2C4}" type="slidenum">
              <a:rPr lang="nl-NL" smtClean="0"/>
              <a:t>‹nr.›</a:t>
            </a:fld>
            <a:endParaRPr lang="nl-NL"/>
          </a:p>
        </p:txBody>
      </p:sp>
    </p:spTree>
    <p:extLst>
      <p:ext uri="{BB962C8B-B14F-4D97-AF65-F5344CB8AC3E}">
        <p14:creationId xmlns:p14="http://schemas.microsoft.com/office/powerpoint/2010/main" val="391057273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627526-72B7-A940-BE0F-EC8FD60ED974}"/>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215C40BD-894C-1F45-9668-EC563D487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0268176B-30F1-A940-ACD5-BBEFA86603D0}"/>
              </a:ext>
            </a:extLst>
          </p:cNvPr>
          <p:cNvSpPr>
            <a:spLocks noGrp="1"/>
          </p:cNvSpPr>
          <p:nvPr>
            <p:ph type="dt" sz="half" idx="10"/>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fld id="{26E82ADD-B46B-C942-A5FD-E453EA9E470D}" type="datetime1">
              <a:rPr lang="nl-BE" smtClean="0"/>
              <a:t>12/01/2026</a:t>
            </a:fld>
            <a:endParaRPr lang="nl-NL"/>
          </a:p>
        </p:txBody>
      </p:sp>
      <p:sp>
        <p:nvSpPr>
          <p:cNvPr id="5" name="Tijdelijke aanduiding voor voettekst 4">
            <a:extLst>
              <a:ext uri="{FF2B5EF4-FFF2-40B4-BE49-F238E27FC236}">
                <a16:creationId xmlns:a16="http://schemas.microsoft.com/office/drawing/2014/main" id="{B8152845-3588-EE45-AF04-AA12C3407A71}"/>
              </a:ext>
            </a:extLst>
          </p:cNvPr>
          <p:cNvSpPr>
            <a:spLocks noGrp="1"/>
          </p:cNvSpPr>
          <p:nvPr>
            <p:ph type="ftr" sz="quarter" idx="11"/>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r>
              <a:rPr lang="nl-NL"/>
              <a:t>www.socius.be</a:t>
            </a:r>
          </a:p>
        </p:txBody>
      </p:sp>
      <p:sp>
        <p:nvSpPr>
          <p:cNvPr id="6" name="Tijdelijke aanduiding voor dianummer 5">
            <a:extLst>
              <a:ext uri="{FF2B5EF4-FFF2-40B4-BE49-F238E27FC236}">
                <a16:creationId xmlns:a16="http://schemas.microsoft.com/office/drawing/2014/main" id="{F9E2EE39-A1A0-6147-97AF-546B70B4C50E}"/>
              </a:ext>
            </a:extLst>
          </p:cNvPr>
          <p:cNvSpPr>
            <a:spLocks noGrp="1"/>
          </p:cNvSpPr>
          <p:nvPr>
            <p:ph type="sldNum" sz="quarter" idx="12"/>
          </p:nvPr>
        </p:nvSpPr>
        <p:spPr/>
        <p:txBody>
          <a:bodyPr/>
          <a:lstStyle>
            <a:lvl1pPr>
              <a:defRPr sz="1000" b="0" i="0">
                <a:latin typeface="Lato" panose="020F0502020204030203" pitchFamily="34" charset="0"/>
                <a:ea typeface="Lato" panose="020F0502020204030203" pitchFamily="34" charset="0"/>
                <a:cs typeface="Lato" panose="020F0502020204030203" pitchFamily="34" charset="0"/>
              </a:defRPr>
            </a:lvl1pPr>
          </a:lstStyle>
          <a:p>
            <a:fld id="{D534DCCA-CF7E-5449-8E20-7273539BE424}" type="slidenum">
              <a:rPr lang="nl-NL" smtClean="0"/>
              <a:pPr/>
              <a:t>‹nr.›</a:t>
            </a:fld>
            <a:endParaRPr lang="nl-NL"/>
          </a:p>
        </p:txBody>
      </p:sp>
    </p:spTree>
    <p:extLst>
      <p:ext uri="{BB962C8B-B14F-4D97-AF65-F5344CB8AC3E}">
        <p14:creationId xmlns:p14="http://schemas.microsoft.com/office/powerpoint/2010/main" val="40334203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4F4AAA-B9E4-E340-BC32-2E419D0DE684}"/>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44098158-8801-5543-B263-72735C3866A1}"/>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01777B68-107A-D645-B999-D90DF4C8D596}"/>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8FA8E9F4-74F6-BC49-9AA2-59A7AF94A4A7}"/>
              </a:ext>
            </a:extLst>
          </p:cNvPr>
          <p:cNvSpPr>
            <a:spLocks noGrp="1"/>
          </p:cNvSpPr>
          <p:nvPr>
            <p:ph type="dt" sz="half" idx="10"/>
          </p:nvPr>
        </p:nvSpPr>
        <p:spPr/>
        <p:txBody>
          <a:bodyPr/>
          <a:lstStyle/>
          <a:p>
            <a:fld id="{42A6FF1A-BDC3-9B4A-9A0E-C7FECFA0BDCA}" type="datetimeFigureOut">
              <a:rPr lang="nl-NL" smtClean="0"/>
              <a:t>12-01-2026</a:t>
            </a:fld>
            <a:endParaRPr lang="nl-NL"/>
          </a:p>
        </p:txBody>
      </p:sp>
      <p:sp>
        <p:nvSpPr>
          <p:cNvPr id="6" name="Tijdelijke aanduiding voor voettekst 5">
            <a:extLst>
              <a:ext uri="{FF2B5EF4-FFF2-40B4-BE49-F238E27FC236}">
                <a16:creationId xmlns:a16="http://schemas.microsoft.com/office/drawing/2014/main" id="{E260DBE8-1079-C74F-983E-323BAA903653}"/>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C332D5D6-5A24-1C4C-995B-F7543862CF95}"/>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259693780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5DDD58-DF14-E148-8A4A-BEA3126FEA6E}"/>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F0037857-5227-704E-A6D5-BD29A9708358}"/>
              </a:ext>
            </a:extLst>
          </p:cNvPr>
          <p:cNvSpPr>
            <a:spLocks noGrp="1"/>
          </p:cNvSpPr>
          <p:nvPr>
            <p:ph idx="1"/>
          </p:nvPr>
        </p:nvSpPr>
        <p:spPr/>
        <p:txBody>
          <a:body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ED08DFBC-1EE7-1745-B096-0E454784FC9D}"/>
              </a:ext>
            </a:extLst>
          </p:cNvPr>
          <p:cNvSpPr>
            <a:spLocks noGrp="1"/>
          </p:cNvSpPr>
          <p:nvPr>
            <p:ph type="dt" sz="half" idx="10"/>
          </p:nvPr>
        </p:nvSpPr>
        <p:spPr/>
        <p:txBody>
          <a:bodyPr/>
          <a:lstStyle/>
          <a:p>
            <a:fld id="{563E7077-DDB8-724F-92FC-009C0ED67212}" type="datetime1">
              <a:rPr lang="nl-BE" smtClean="0"/>
              <a:t>12/01/2026</a:t>
            </a:fld>
            <a:endParaRPr lang="nl-NL"/>
          </a:p>
        </p:txBody>
      </p:sp>
      <p:sp>
        <p:nvSpPr>
          <p:cNvPr id="5" name="Tijdelijke aanduiding voor voettekst 4">
            <a:extLst>
              <a:ext uri="{FF2B5EF4-FFF2-40B4-BE49-F238E27FC236}">
                <a16:creationId xmlns:a16="http://schemas.microsoft.com/office/drawing/2014/main" id="{1C481A8D-1EEC-104F-A887-572553A6A734}"/>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BA57179D-8591-954E-B28F-C9EE8F20006B}"/>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270466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B812EC-97A9-774B-B80F-0E5D4E3ADE04}"/>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6C1C32E0-7DE9-AD4C-94A3-F809DAD9E5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Tekststijl van het model bewerken
Tweede niveau
Derde niveau
Vierde niveau
Vijfde niveau</a:t>
            </a:r>
          </a:p>
        </p:txBody>
      </p:sp>
      <p:sp>
        <p:nvSpPr>
          <p:cNvPr id="4" name="Tijdelijke aanduiding voor datum 3">
            <a:extLst>
              <a:ext uri="{FF2B5EF4-FFF2-40B4-BE49-F238E27FC236}">
                <a16:creationId xmlns:a16="http://schemas.microsoft.com/office/drawing/2014/main" id="{4FC6633B-8CE9-A44D-9AC1-CF9C70FE8DEC}"/>
              </a:ext>
            </a:extLst>
          </p:cNvPr>
          <p:cNvSpPr>
            <a:spLocks noGrp="1"/>
          </p:cNvSpPr>
          <p:nvPr>
            <p:ph type="dt" sz="half" idx="10"/>
          </p:nvPr>
        </p:nvSpPr>
        <p:spPr/>
        <p:txBody>
          <a:bodyPr/>
          <a:lstStyle/>
          <a:p>
            <a:fld id="{9A253E4F-D87A-114D-A24D-7412DF406128}" type="datetime1">
              <a:rPr lang="nl-BE" smtClean="0"/>
              <a:t>12/01/2026</a:t>
            </a:fld>
            <a:endParaRPr lang="nl-NL"/>
          </a:p>
        </p:txBody>
      </p:sp>
      <p:sp>
        <p:nvSpPr>
          <p:cNvPr id="5" name="Tijdelijke aanduiding voor voettekst 4">
            <a:extLst>
              <a:ext uri="{FF2B5EF4-FFF2-40B4-BE49-F238E27FC236}">
                <a16:creationId xmlns:a16="http://schemas.microsoft.com/office/drawing/2014/main" id="{389A3CAF-A074-844F-A7EB-574C0DAC39E4}"/>
              </a:ext>
            </a:extLst>
          </p:cNvPr>
          <p:cNvSpPr>
            <a:spLocks noGrp="1"/>
          </p:cNvSpPr>
          <p:nvPr>
            <p:ph type="ftr" sz="quarter" idx="11"/>
          </p:nvPr>
        </p:nvSpPr>
        <p:spPr/>
        <p:txBody>
          <a:bodyPr/>
          <a:lstStyle/>
          <a:p>
            <a:r>
              <a:rPr lang="nl-NL"/>
              <a:t>www.socius.be</a:t>
            </a:r>
          </a:p>
        </p:txBody>
      </p:sp>
      <p:sp>
        <p:nvSpPr>
          <p:cNvPr id="6" name="Tijdelijke aanduiding voor dianummer 5">
            <a:extLst>
              <a:ext uri="{FF2B5EF4-FFF2-40B4-BE49-F238E27FC236}">
                <a16:creationId xmlns:a16="http://schemas.microsoft.com/office/drawing/2014/main" id="{9F28A7D8-81B5-E040-AF6D-919AD160A2DA}"/>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32930744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6F09A04-CA0E-5545-ABF9-3B14E7B508B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E571641-C0EF-C94B-A035-7374E57CF523}"/>
              </a:ext>
            </a:extLst>
          </p:cNvPr>
          <p:cNvSpPr>
            <a:spLocks noGrp="1"/>
          </p:cNvSpPr>
          <p:nvPr>
            <p:ph sz="half" idx="1"/>
          </p:nvPr>
        </p:nvSpPr>
        <p:spPr>
          <a:xfrm>
            <a:off x="838200" y="1825625"/>
            <a:ext cx="5181600" cy="4351338"/>
          </a:xfrm>
        </p:spPr>
        <p:txBody>
          <a:body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71A852F7-A17D-3C4A-A9D4-E2591E60A41A}"/>
              </a:ext>
            </a:extLst>
          </p:cNvPr>
          <p:cNvSpPr>
            <a:spLocks noGrp="1"/>
          </p:cNvSpPr>
          <p:nvPr>
            <p:ph sz="half" idx="2"/>
          </p:nvPr>
        </p:nvSpPr>
        <p:spPr>
          <a:xfrm>
            <a:off x="6172200" y="1825625"/>
            <a:ext cx="5181600" cy="4351338"/>
          </a:xfrm>
        </p:spPr>
        <p:txBody>
          <a:body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EB7E63EE-87E6-3F49-9FA1-8F1F4B4B3852}"/>
              </a:ext>
            </a:extLst>
          </p:cNvPr>
          <p:cNvSpPr>
            <a:spLocks noGrp="1"/>
          </p:cNvSpPr>
          <p:nvPr>
            <p:ph type="dt" sz="half" idx="10"/>
          </p:nvPr>
        </p:nvSpPr>
        <p:spPr/>
        <p:txBody>
          <a:bodyPr/>
          <a:lstStyle/>
          <a:p>
            <a:fld id="{3E462592-12B6-D041-8BEF-01FCA14B5F55}" type="datetime1">
              <a:rPr lang="nl-BE" smtClean="0"/>
              <a:t>12/01/2026</a:t>
            </a:fld>
            <a:endParaRPr lang="nl-NL"/>
          </a:p>
        </p:txBody>
      </p:sp>
      <p:sp>
        <p:nvSpPr>
          <p:cNvPr id="6" name="Tijdelijke aanduiding voor voettekst 5">
            <a:extLst>
              <a:ext uri="{FF2B5EF4-FFF2-40B4-BE49-F238E27FC236}">
                <a16:creationId xmlns:a16="http://schemas.microsoft.com/office/drawing/2014/main" id="{E9A888B7-DE2E-B946-AAFF-92BEF3AA867B}"/>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428E7E5F-223D-244E-AF30-7FA9393E5EF7}"/>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6927091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CE06D5B-89CB-954A-94C4-0659E50FBD4A}"/>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4C9BFB1D-2DF9-5944-9EFD-F7564D031A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D2E5FD71-2D16-AB42-984E-B81061D1D365}"/>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D50C70FC-27AE-EC41-A572-3799CC73C9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EB47C82E-617B-4A41-AD72-32C523865F0E}"/>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63699B18-FCB9-2545-8F00-5D86A7F38E37}"/>
              </a:ext>
            </a:extLst>
          </p:cNvPr>
          <p:cNvSpPr>
            <a:spLocks noGrp="1"/>
          </p:cNvSpPr>
          <p:nvPr>
            <p:ph type="dt" sz="half" idx="10"/>
          </p:nvPr>
        </p:nvSpPr>
        <p:spPr/>
        <p:txBody>
          <a:bodyPr/>
          <a:lstStyle/>
          <a:p>
            <a:fld id="{1B55C91B-8FF8-7D41-9F73-6F6F444E75A8}" type="datetime1">
              <a:rPr lang="nl-BE" smtClean="0"/>
              <a:t>12/01/2026</a:t>
            </a:fld>
            <a:endParaRPr lang="nl-NL"/>
          </a:p>
        </p:txBody>
      </p:sp>
      <p:sp>
        <p:nvSpPr>
          <p:cNvPr id="8" name="Tijdelijke aanduiding voor voettekst 7">
            <a:extLst>
              <a:ext uri="{FF2B5EF4-FFF2-40B4-BE49-F238E27FC236}">
                <a16:creationId xmlns:a16="http://schemas.microsoft.com/office/drawing/2014/main" id="{5FDE6605-E508-244E-832A-FE842A79C6E4}"/>
              </a:ext>
            </a:extLst>
          </p:cNvPr>
          <p:cNvSpPr>
            <a:spLocks noGrp="1"/>
          </p:cNvSpPr>
          <p:nvPr>
            <p:ph type="ftr" sz="quarter" idx="11"/>
          </p:nvPr>
        </p:nvSpPr>
        <p:spPr/>
        <p:txBody>
          <a:bodyPr/>
          <a:lstStyle/>
          <a:p>
            <a:r>
              <a:rPr lang="nl-NL"/>
              <a:t>www.socius.be</a:t>
            </a:r>
          </a:p>
        </p:txBody>
      </p:sp>
      <p:sp>
        <p:nvSpPr>
          <p:cNvPr id="9" name="Tijdelijke aanduiding voor dianummer 8">
            <a:extLst>
              <a:ext uri="{FF2B5EF4-FFF2-40B4-BE49-F238E27FC236}">
                <a16:creationId xmlns:a16="http://schemas.microsoft.com/office/drawing/2014/main" id="{950A0BA8-6EAE-9A47-8F93-85D2B62DB6A1}"/>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214617817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21244B-BA51-2049-8AF9-C19339A3A465}"/>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6AD4E865-218E-F242-A7D6-5C7AE2487ECE}"/>
              </a:ext>
            </a:extLst>
          </p:cNvPr>
          <p:cNvSpPr>
            <a:spLocks noGrp="1"/>
          </p:cNvSpPr>
          <p:nvPr>
            <p:ph type="dt" sz="half" idx="10"/>
          </p:nvPr>
        </p:nvSpPr>
        <p:spPr/>
        <p:txBody>
          <a:bodyPr/>
          <a:lstStyle/>
          <a:p>
            <a:fld id="{FBC7634B-F2F3-2E4C-B041-202D5160FE88}" type="datetime1">
              <a:rPr lang="nl-BE" smtClean="0"/>
              <a:t>12/01/2026</a:t>
            </a:fld>
            <a:endParaRPr lang="nl-NL"/>
          </a:p>
        </p:txBody>
      </p:sp>
      <p:sp>
        <p:nvSpPr>
          <p:cNvPr id="4" name="Tijdelijke aanduiding voor voettekst 3">
            <a:extLst>
              <a:ext uri="{FF2B5EF4-FFF2-40B4-BE49-F238E27FC236}">
                <a16:creationId xmlns:a16="http://schemas.microsoft.com/office/drawing/2014/main" id="{55300808-D9A2-A54B-827C-72F6FB264BAD}"/>
              </a:ext>
            </a:extLst>
          </p:cNvPr>
          <p:cNvSpPr>
            <a:spLocks noGrp="1"/>
          </p:cNvSpPr>
          <p:nvPr>
            <p:ph type="ftr" sz="quarter" idx="11"/>
          </p:nvPr>
        </p:nvSpPr>
        <p:spPr/>
        <p:txBody>
          <a:bodyPr/>
          <a:lstStyle/>
          <a:p>
            <a:r>
              <a:rPr lang="nl-NL"/>
              <a:t>www.socius.be</a:t>
            </a:r>
          </a:p>
        </p:txBody>
      </p:sp>
      <p:sp>
        <p:nvSpPr>
          <p:cNvPr id="5" name="Tijdelijke aanduiding voor dianummer 4">
            <a:extLst>
              <a:ext uri="{FF2B5EF4-FFF2-40B4-BE49-F238E27FC236}">
                <a16:creationId xmlns:a16="http://schemas.microsoft.com/office/drawing/2014/main" id="{3499CB7E-084B-8047-8890-BD85D29281C0}"/>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38853844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3317D1F2-A625-FC47-9030-E0069A20D8CA}"/>
              </a:ext>
            </a:extLst>
          </p:cNvPr>
          <p:cNvSpPr>
            <a:spLocks noGrp="1"/>
          </p:cNvSpPr>
          <p:nvPr>
            <p:ph type="dt" sz="half" idx="10"/>
          </p:nvPr>
        </p:nvSpPr>
        <p:spPr/>
        <p:txBody>
          <a:bodyPr/>
          <a:lstStyle/>
          <a:p>
            <a:fld id="{9470594E-D473-B74D-9966-E7359CB89E41}" type="datetime1">
              <a:rPr lang="nl-BE" smtClean="0"/>
              <a:t>12/01/2026</a:t>
            </a:fld>
            <a:endParaRPr lang="nl-NL"/>
          </a:p>
        </p:txBody>
      </p:sp>
      <p:sp>
        <p:nvSpPr>
          <p:cNvPr id="3" name="Tijdelijke aanduiding voor voettekst 2">
            <a:extLst>
              <a:ext uri="{FF2B5EF4-FFF2-40B4-BE49-F238E27FC236}">
                <a16:creationId xmlns:a16="http://schemas.microsoft.com/office/drawing/2014/main" id="{A1C59F78-81B9-8A4B-9A13-005A442B3A30}"/>
              </a:ext>
            </a:extLst>
          </p:cNvPr>
          <p:cNvSpPr>
            <a:spLocks noGrp="1"/>
          </p:cNvSpPr>
          <p:nvPr>
            <p:ph type="ftr" sz="quarter" idx="11"/>
          </p:nvPr>
        </p:nvSpPr>
        <p:spPr/>
        <p:txBody>
          <a:bodyPr/>
          <a:lstStyle/>
          <a:p>
            <a:r>
              <a:rPr lang="nl-NL"/>
              <a:t>www.socius.be</a:t>
            </a:r>
          </a:p>
        </p:txBody>
      </p:sp>
      <p:sp>
        <p:nvSpPr>
          <p:cNvPr id="4" name="Tijdelijke aanduiding voor dianummer 3">
            <a:extLst>
              <a:ext uri="{FF2B5EF4-FFF2-40B4-BE49-F238E27FC236}">
                <a16:creationId xmlns:a16="http://schemas.microsoft.com/office/drawing/2014/main" id="{7B3CDED6-F458-5243-BA80-F772A07401C6}"/>
              </a:ext>
            </a:extLst>
          </p:cNvPr>
          <p:cNvSpPr>
            <a:spLocks noGrp="1"/>
          </p:cNvSpPr>
          <p:nvPr>
            <p:ph type="sldNum" sz="quarter" idx="12"/>
          </p:nvPr>
        </p:nvSpPr>
        <p:spPr/>
        <p:txBody>
          <a:bodyPr/>
          <a:lstStyle/>
          <a:p>
            <a:fld id="{D534DCCA-CF7E-5449-8E20-7273539BE424}" type="slidenum">
              <a:rPr lang="nl-NL" smtClean="0"/>
              <a:t>‹nr.›</a:t>
            </a:fld>
            <a:endParaRPr lang="nl-NL"/>
          </a:p>
        </p:txBody>
      </p:sp>
      <p:sp>
        <p:nvSpPr>
          <p:cNvPr id="5" name="Tekstvak 4">
            <a:extLst>
              <a:ext uri="{FF2B5EF4-FFF2-40B4-BE49-F238E27FC236}">
                <a16:creationId xmlns:a16="http://schemas.microsoft.com/office/drawing/2014/main" id="{ECD55F6A-7A5D-5E47-AC9F-48FD258BE03F}"/>
              </a:ext>
            </a:extLst>
          </p:cNvPr>
          <p:cNvSpPr txBox="1"/>
          <p:nvPr userDrawn="1"/>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pic>
        <p:nvPicPr>
          <p:cNvPr id="6" name="Afbeelding 5">
            <a:extLst>
              <a:ext uri="{FF2B5EF4-FFF2-40B4-BE49-F238E27FC236}">
                <a16:creationId xmlns:a16="http://schemas.microsoft.com/office/drawing/2014/main" id="{5ADC7D4D-5A27-FA4D-8AA6-18387E78A4E5}"/>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4016375" y="2164835"/>
            <a:ext cx="4159250" cy="1968500"/>
          </a:xfrm>
          <a:prstGeom prst="rect">
            <a:avLst/>
          </a:prstGeom>
        </p:spPr>
      </p:pic>
    </p:spTree>
    <p:extLst>
      <p:ext uri="{BB962C8B-B14F-4D97-AF65-F5344CB8AC3E}">
        <p14:creationId xmlns:p14="http://schemas.microsoft.com/office/powerpoint/2010/main" val="22327861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BFD1D2-7B6E-1049-8FC8-3CEED4D8AD64}"/>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BD700C2E-D1CE-704B-ADD0-707BAB4566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4CA965EF-45D9-9446-877A-D0CC0864D81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A8B644CC-8763-1B49-84FE-AFA4227CB620}"/>
              </a:ext>
            </a:extLst>
          </p:cNvPr>
          <p:cNvSpPr>
            <a:spLocks noGrp="1"/>
          </p:cNvSpPr>
          <p:nvPr>
            <p:ph type="dt" sz="half" idx="10"/>
          </p:nvPr>
        </p:nvSpPr>
        <p:spPr/>
        <p:txBody>
          <a:bodyPr/>
          <a:lstStyle/>
          <a:p>
            <a:fld id="{772F33FF-EC6E-4C45-8FA3-C5DB3E6AA879}" type="datetime1">
              <a:rPr lang="nl-BE" smtClean="0"/>
              <a:t>12/01/2026</a:t>
            </a:fld>
            <a:endParaRPr lang="nl-NL"/>
          </a:p>
        </p:txBody>
      </p:sp>
      <p:sp>
        <p:nvSpPr>
          <p:cNvPr id="6" name="Tijdelijke aanduiding voor voettekst 5">
            <a:extLst>
              <a:ext uri="{FF2B5EF4-FFF2-40B4-BE49-F238E27FC236}">
                <a16:creationId xmlns:a16="http://schemas.microsoft.com/office/drawing/2014/main" id="{C26C3A68-43A4-A547-BCF0-776035CEC642}"/>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8445D286-EBD3-6241-AEEE-2F4320A32F2F}"/>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38263209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5212F9-074F-6740-BA20-EDAC01EA552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7AB12FDB-B0BE-1245-A1C2-087B48E348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9CC0A753-1C52-4A4C-9CD5-7D8518981B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B6E93496-B9C1-D640-B5B1-5721D80BA46F}"/>
              </a:ext>
            </a:extLst>
          </p:cNvPr>
          <p:cNvSpPr>
            <a:spLocks noGrp="1"/>
          </p:cNvSpPr>
          <p:nvPr>
            <p:ph type="dt" sz="half" idx="10"/>
          </p:nvPr>
        </p:nvSpPr>
        <p:spPr/>
        <p:txBody>
          <a:bodyPr/>
          <a:lstStyle/>
          <a:p>
            <a:fld id="{0EEA251C-0BE3-BE4B-A800-CAFEA68FBF5E}" type="datetime1">
              <a:rPr lang="nl-BE" smtClean="0"/>
              <a:t>12/01/2026</a:t>
            </a:fld>
            <a:endParaRPr lang="nl-NL"/>
          </a:p>
        </p:txBody>
      </p:sp>
      <p:sp>
        <p:nvSpPr>
          <p:cNvPr id="6" name="Tijdelijke aanduiding voor voettekst 5">
            <a:extLst>
              <a:ext uri="{FF2B5EF4-FFF2-40B4-BE49-F238E27FC236}">
                <a16:creationId xmlns:a16="http://schemas.microsoft.com/office/drawing/2014/main" id="{BFCD55E9-766B-AC4F-89E5-913485901692}"/>
              </a:ext>
            </a:extLst>
          </p:cNvPr>
          <p:cNvSpPr>
            <a:spLocks noGrp="1"/>
          </p:cNvSpPr>
          <p:nvPr>
            <p:ph type="ftr" sz="quarter" idx="11"/>
          </p:nvPr>
        </p:nvSpPr>
        <p:spPr/>
        <p:txBody>
          <a:bodyPr/>
          <a:lstStyle/>
          <a:p>
            <a:r>
              <a:rPr lang="nl-NL"/>
              <a:t>www.socius.be</a:t>
            </a:r>
          </a:p>
        </p:txBody>
      </p:sp>
      <p:sp>
        <p:nvSpPr>
          <p:cNvPr id="7" name="Tijdelijke aanduiding voor dianummer 6">
            <a:extLst>
              <a:ext uri="{FF2B5EF4-FFF2-40B4-BE49-F238E27FC236}">
                <a16:creationId xmlns:a16="http://schemas.microsoft.com/office/drawing/2014/main" id="{24F154B4-5C9A-B24E-A619-13F71D13D964}"/>
              </a:ext>
            </a:extLst>
          </p:cNvPr>
          <p:cNvSpPr>
            <a:spLocks noGrp="1"/>
          </p:cNvSpPr>
          <p:nvPr>
            <p:ph type="sldNum" sz="quarter" idx="12"/>
          </p:nvPr>
        </p:nvSpPr>
        <p:spPr/>
        <p:txBody>
          <a:bodyPr/>
          <a:lstStyle/>
          <a:p>
            <a:fld id="{D534DCCA-CF7E-5449-8E20-7273539BE424}" type="slidenum">
              <a:rPr lang="nl-NL" smtClean="0"/>
              <a:t>‹nr.›</a:t>
            </a:fld>
            <a:endParaRPr lang="nl-NL"/>
          </a:p>
        </p:txBody>
      </p:sp>
    </p:spTree>
    <p:extLst>
      <p:ext uri="{BB962C8B-B14F-4D97-AF65-F5344CB8AC3E}">
        <p14:creationId xmlns:p14="http://schemas.microsoft.com/office/powerpoint/2010/main" val="14652693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Title | Basic">
    <p:bg bwMode="gray">
      <p:bgPr>
        <a:solidFill>
          <a:srgbClr val="00A0AE"/>
        </a:solidFill>
        <a:effectLst/>
      </p:bgPr>
    </p:bg>
    <p:spTree>
      <p:nvGrpSpPr>
        <p:cNvPr id="1" name=""/>
        <p:cNvGrpSpPr/>
        <p:nvPr/>
      </p:nvGrpSpPr>
      <p:grpSpPr>
        <a:xfrm>
          <a:off x="0" y="0"/>
          <a:ext cx="0" cy="0"/>
          <a:chOff x="0" y="0"/>
          <a:chExt cx="0" cy="0"/>
        </a:xfrm>
      </p:grpSpPr>
      <p:sp>
        <p:nvSpPr>
          <p:cNvPr id="7" name="Rectangle 6"/>
          <p:cNvSpPr/>
          <p:nvPr/>
        </p:nvSpPr>
        <p:spPr>
          <a:xfrm>
            <a:off x="0" y="5958000"/>
            <a:ext cx="12192000" cy="9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9" name="Rectangle 8"/>
          <p:cNvSpPr/>
          <p:nvPr/>
        </p:nvSpPr>
        <p:spPr>
          <a:xfrm>
            <a:off x="0" y="6084000"/>
            <a:ext cx="2640000" cy="432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sp>
        <p:nvSpPr>
          <p:cNvPr id="3" name="Subtitle 2"/>
          <p:cNvSpPr>
            <a:spLocks noGrp="1"/>
          </p:cNvSpPr>
          <p:nvPr>
            <p:ph type="subTitle" idx="1"/>
          </p:nvPr>
        </p:nvSpPr>
        <p:spPr>
          <a:xfrm>
            <a:off x="0" y="3357192"/>
            <a:ext cx="12192000" cy="1800000"/>
          </a:xfrm>
          <a:noFill/>
        </p:spPr>
        <p:txBody>
          <a:bodyPr wrap="square" lIns="720000" tIns="180000" rIns="720000" bIns="540000">
            <a:noAutofit/>
          </a:bodyPr>
          <a:lstStyle>
            <a:lvl1pPr marL="0" indent="0" algn="ctr">
              <a:buNone/>
              <a:defRPr sz="3200" cap="none"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dirty="0"/>
          </a:p>
        </p:txBody>
      </p:sp>
      <p:sp>
        <p:nvSpPr>
          <p:cNvPr id="154" name="Title 153"/>
          <p:cNvSpPr>
            <a:spLocks noGrp="1"/>
          </p:cNvSpPr>
          <p:nvPr>
            <p:ph type="title"/>
          </p:nvPr>
        </p:nvSpPr>
        <p:spPr>
          <a:xfrm>
            <a:off x="0" y="1556992"/>
            <a:ext cx="12192000" cy="1800000"/>
          </a:xfrm>
          <a:noFill/>
        </p:spPr>
        <p:txBody>
          <a:bodyPr lIns="720000" tIns="540000" rIns="720000" bIns="180000" anchor="b" anchorCtr="0">
            <a:noAutofit/>
          </a:bodyPr>
          <a:lstStyle>
            <a:lvl1pPr algn="ctr">
              <a:lnSpc>
                <a:spcPct val="90000"/>
              </a:lnSpc>
              <a:defRPr sz="3800" cap="all" baseline="0">
                <a:solidFill>
                  <a:schemeClr val="tx1"/>
                </a:solidFill>
              </a:defRPr>
            </a:lvl1pPr>
          </a:lstStyle>
          <a:p>
            <a:r>
              <a:rPr lang="nl-NL"/>
              <a:t>Klik om de stijl te bewerken</a:t>
            </a:r>
            <a:endParaRPr lang="nl-BE" dirty="0"/>
          </a:p>
        </p:txBody>
      </p:sp>
      <p:sp>
        <p:nvSpPr>
          <p:cNvPr id="12" name="Footer Placeholder 11"/>
          <p:cNvSpPr>
            <a:spLocks noGrp="1"/>
          </p:cNvSpPr>
          <p:nvPr>
            <p:ph type="ftr" sz="quarter" idx="12"/>
          </p:nvPr>
        </p:nvSpPr>
        <p:spPr>
          <a:solidFill>
            <a:srgbClr val="EC4B2F"/>
          </a:solidFill>
        </p:spPr>
        <p:txBody>
          <a:bodyPr/>
          <a:lstStyle>
            <a:lvl1pPr>
              <a:defRPr>
                <a:solidFill>
                  <a:schemeClr val="tx2"/>
                </a:solidFill>
              </a:defRPr>
            </a:lvl1pPr>
          </a:lstStyle>
          <a:p>
            <a:r>
              <a:rPr lang="nl-BE"/>
              <a:t>Leren en innoveren</a:t>
            </a:r>
            <a:endParaRPr lang="nl-BE" dirty="0">
              <a:solidFill>
                <a:srgbClr val="FFFFFF"/>
              </a:solidFill>
            </a:endParaRPr>
          </a:p>
        </p:txBody>
      </p:sp>
      <p:sp>
        <p:nvSpPr>
          <p:cNvPr id="11" name="Slide Number Placeholder 10"/>
          <p:cNvSpPr>
            <a:spLocks noGrp="1"/>
          </p:cNvSpPr>
          <p:nvPr>
            <p:ph type="sldNum" sz="quarter" idx="11"/>
          </p:nvPr>
        </p:nvSpPr>
        <p:spPr>
          <a:solidFill>
            <a:srgbClr val="00A0AE"/>
          </a:solidFill>
        </p:spPr>
        <p:txBody>
          <a:bodyPr/>
          <a:lstStyle>
            <a:lvl1pPr>
              <a:defRPr>
                <a:solidFill>
                  <a:schemeClr val="tx1"/>
                </a:solidFill>
              </a:defRPr>
            </a:lvl1pPr>
          </a:lstStyle>
          <a:p>
            <a:fld id="{3B80295F-48CD-49FC-897A-CCEC919B8070}" type="slidenum">
              <a:rPr lang="nl-BE" smtClean="0">
                <a:solidFill>
                  <a:srgbClr val="FFFFFF"/>
                </a:solidFill>
              </a:rPr>
              <a:pPr/>
              <a:t>‹nr.›</a:t>
            </a:fld>
            <a:endParaRPr lang="nl-BE" dirty="0">
              <a:solidFill>
                <a:srgbClr val="FFFFFF"/>
              </a:solidFill>
            </a:endParaRPr>
          </a:p>
        </p:txBody>
      </p:sp>
      <p:pic>
        <p:nvPicPr>
          <p:cNvPr id="10" name="Picture 9" descr="TM_logo_vignet_ppt.jpg"/>
          <p:cNvPicPr>
            <a:picLocks noChangeAspect="1"/>
          </p:cNvPicPr>
          <p:nvPr/>
        </p:nvPicPr>
        <p:blipFill>
          <a:blip r:embed="rId2" cstate="print"/>
          <a:stretch>
            <a:fillRect/>
          </a:stretch>
        </p:blipFill>
        <p:spPr>
          <a:xfrm>
            <a:off x="480000" y="360000"/>
            <a:ext cx="2877312" cy="1155192"/>
          </a:xfrm>
          <a:prstGeom prst="rect">
            <a:avLst/>
          </a:prstGeom>
        </p:spPr>
      </p:pic>
      <p:sp>
        <p:nvSpPr>
          <p:cNvPr id="14" name="Date Placeholder 13"/>
          <p:cNvSpPr>
            <a:spLocks noGrp="1"/>
          </p:cNvSpPr>
          <p:nvPr>
            <p:ph type="dt" sz="half" idx="13"/>
          </p:nvPr>
        </p:nvSpPr>
        <p:spPr>
          <a:xfrm>
            <a:off x="1425835" y="6570001"/>
            <a:ext cx="902541" cy="200055"/>
          </a:xfrm>
          <a:solidFill>
            <a:schemeClr val="tx1"/>
          </a:solidFill>
        </p:spPr>
        <p:txBody>
          <a:bodyPr/>
          <a:lstStyle>
            <a:lvl1pPr>
              <a:defRPr sz="1300">
                <a:solidFill>
                  <a:srgbClr val="00A0AE"/>
                </a:solidFill>
              </a:defRPr>
            </a:lvl1pPr>
          </a:lstStyle>
          <a:p>
            <a:pPr algn="l"/>
            <a:endParaRPr lang="nl-BE" dirty="0"/>
          </a:p>
        </p:txBody>
      </p:sp>
      <p:sp>
        <p:nvSpPr>
          <p:cNvPr id="20" name="Rectangle 19"/>
          <p:cNvSpPr/>
          <p:nvPr/>
        </p:nvSpPr>
        <p:spPr>
          <a:xfrm>
            <a:off x="0" y="5661248"/>
            <a:ext cx="12192000" cy="288032"/>
          </a:xfrm>
          <a:prstGeom prst="rect">
            <a:avLst/>
          </a:prstGeom>
          <a:solidFill>
            <a:srgbClr val="00A0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3" name="Picture 12" descr="image_preview.png"/>
          <p:cNvPicPr>
            <a:picLocks noChangeAspect="1"/>
          </p:cNvPicPr>
          <p:nvPr/>
        </p:nvPicPr>
        <p:blipFill>
          <a:blip r:embed="rId3" cstate="print"/>
          <a:stretch>
            <a:fillRect/>
          </a:stretch>
        </p:blipFill>
        <p:spPr>
          <a:xfrm>
            <a:off x="10176000" y="6192000"/>
            <a:ext cx="1515789" cy="432000"/>
          </a:xfrm>
          <a:prstGeom prst="rect">
            <a:avLst/>
          </a:prstGeom>
        </p:spPr>
      </p:pic>
    </p:spTree>
    <p:extLst>
      <p:ext uri="{BB962C8B-B14F-4D97-AF65-F5344CB8AC3E}">
        <p14:creationId xmlns:p14="http://schemas.microsoft.com/office/powerpoint/2010/main" val="356122223"/>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 | Basic">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12192000" cy="4428000"/>
          </a:xfrm>
        </p:spPr>
        <p:txBody>
          <a:bodyPr bIns="144000"/>
          <a:lstStyle>
            <a:lvl1pPr marL="323850" indent="-323850">
              <a:spcBef>
                <a:spcPts val="400"/>
              </a:spcBef>
              <a:spcAft>
                <a:spcPts val="400"/>
              </a:spcAft>
              <a:buClrTx/>
              <a:defRPr/>
            </a:lvl1pPr>
            <a:lvl2pPr marL="723900" indent="-368300">
              <a:spcBef>
                <a:spcPts val="400"/>
              </a:spcBef>
              <a:spcAft>
                <a:spcPts val="400"/>
              </a:spcAft>
              <a:buClrTx/>
              <a:defRPr sz="2500"/>
            </a:lvl2pPr>
            <a:lvl3pPr marL="982663" indent="-258763">
              <a:spcBef>
                <a:spcPts val="400"/>
              </a:spcBef>
              <a:spcAft>
                <a:spcPts val="400"/>
              </a:spcAft>
              <a:buClrTx/>
              <a:defRPr sz="2300"/>
            </a:lvl3pPr>
            <a:lvl4pPr marL="1255713" indent="-273050">
              <a:spcBef>
                <a:spcPts val="400"/>
              </a:spcBef>
              <a:spcAft>
                <a:spcPts val="400"/>
              </a:spcAft>
              <a:buClrTx/>
              <a:defRPr sz="2000"/>
            </a:lvl4pPr>
            <a:lvl5pPr marL="1609725" indent="-258763">
              <a:spcBef>
                <a:spcPts val="600"/>
              </a:spcBef>
              <a:spcAft>
                <a:spcPts val="600"/>
              </a:spcAft>
              <a:defRPr sz="1700"/>
            </a:lvl5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00A0AE"/>
                </a:solidFill>
              </a:defRPr>
            </a:lvl1pPr>
          </a:lstStyle>
          <a:p>
            <a:r>
              <a:rPr lang="nl-NL"/>
              <a:t>Klik om de stijl te bewerken</a:t>
            </a:r>
            <a:endParaRPr lang="nl-BE" dirty="0"/>
          </a:p>
        </p:txBody>
      </p:sp>
      <p:cxnSp>
        <p:nvCxnSpPr>
          <p:cNvPr id="14" name="Straight Connector 13"/>
          <p:cNvCxnSpPr/>
          <p:nvPr/>
        </p:nvCxnSpPr>
        <p:spPr>
          <a:xfrm>
            <a:off x="240000" y="1141200"/>
            <a:ext cx="11664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6" name="Slide Number Placeholder 15"/>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17" name="Footer Placeholder 16"/>
          <p:cNvSpPr>
            <a:spLocks noGrp="1"/>
          </p:cNvSpPr>
          <p:nvPr>
            <p:ph type="ftr" sz="quarter" idx="12"/>
          </p:nvPr>
        </p:nvSpPr>
        <p:spPr/>
        <p:txBody>
          <a:bodyPr/>
          <a:lstStyle/>
          <a:p>
            <a:r>
              <a:rPr lang="nl-BE"/>
              <a:t>Leren en innoveren</a:t>
            </a:r>
            <a:endParaRPr lang="nl-BE" dirty="0"/>
          </a:p>
        </p:txBody>
      </p:sp>
      <p:pic>
        <p:nvPicPr>
          <p:cNvPr id="12" name="Picture 11" descr="tm_rgb.jpg"/>
          <p:cNvPicPr>
            <a:picLocks noChangeAspect="1"/>
          </p:cNvPicPr>
          <p:nvPr/>
        </p:nvPicPr>
        <p:blipFill>
          <a:blip r:embed="rId2" cstate="print"/>
          <a:stretch>
            <a:fillRect/>
          </a:stretch>
        </p:blipFill>
        <p:spPr>
          <a:xfrm>
            <a:off x="9648395" y="5976000"/>
            <a:ext cx="2202688" cy="862584"/>
          </a:xfrm>
          <a:prstGeom prst="rect">
            <a:avLst/>
          </a:prstGeom>
        </p:spPr>
      </p:pic>
      <p:sp>
        <p:nvSpPr>
          <p:cNvPr id="8" name="Date Placeholder 7"/>
          <p:cNvSpPr>
            <a:spLocks noGrp="1"/>
          </p:cNvSpPr>
          <p:nvPr>
            <p:ph type="dt" sz="half" idx="13"/>
          </p:nvPr>
        </p:nvSpPr>
        <p:spPr/>
        <p:txBody>
          <a:bodyPr/>
          <a:lstStyle/>
          <a:p>
            <a:pPr algn="l"/>
            <a:endParaRPr lang="nl-BE" dirty="0">
              <a:solidFill>
                <a:srgbClr val="FFFFFF"/>
              </a:solidFill>
            </a:endParaRPr>
          </a:p>
        </p:txBody>
      </p:sp>
    </p:spTree>
    <p:extLst>
      <p:ext uri="{BB962C8B-B14F-4D97-AF65-F5344CB8AC3E}">
        <p14:creationId xmlns:p14="http://schemas.microsoft.com/office/powerpoint/2010/main" val="4198217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F82A8A-D5F2-4946-90D1-2BB86987EBB6}"/>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C0BDF83-17F9-F047-BDF0-266B886E748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4" name="Tijdelijke aanduiding voor inhoud 3">
            <a:extLst>
              <a:ext uri="{FF2B5EF4-FFF2-40B4-BE49-F238E27FC236}">
                <a16:creationId xmlns:a16="http://schemas.microsoft.com/office/drawing/2014/main" id="{654F2CC7-DB7A-FE45-9D91-ECECE37A8CED}"/>
              </a:ext>
            </a:extLst>
          </p:cNvPr>
          <p:cNvSpPr>
            <a:spLocks noGrp="1"/>
          </p:cNvSpPr>
          <p:nvPr>
            <p:ph sz="half" idx="2"/>
          </p:nvPr>
        </p:nvSpPr>
        <p:spPr>
          <a:xfrm>
            <a:off x="839788" y="2505075"/>
            <a:ext cx="5157787" cy="3684588"/>
          </a:xfrm>
        </p:spPr>
        <p:txBody>
          <a:bodyPr/>
          <a:lstStyle/>
          <a:p>
            <a:pPr lvl="0"/>
            <a:r>
              <a:rPr lang="nl-NL"/>
              <a:t>Tekststijl van het model bewerken
Tweede niveau
Derde niveau
Vierde niveau
Vijfde niveau</a:t>
            </a:r>
          </a:p>
        </p:txBody>
      </p:sp>
      <p:sp>
        <p:nvSpPr>
          <p:cNvPr id="5" name="Tijdelijke aanduiding voor tekst 4">
            <a:extLst>
              <a:ext uri="{FF2B5EF4-FFF2-40B4-BE49-F238E27FC236}">
                <a16:creationId xmlns:a16="http://schemas.microsoft.com/office/drawing/2014/main" id="{D604CB8C-A813-AE42-9CFF-CD91D782376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Tekststijl van het model bewerken
Tweede niveau
Derde niveau
Vierde niveau
Vijfde niveau</a:t>
            </a:r>
          </a:p>
        </p:txBody>
      </p:sp>
      <p:sp>
        <p:nvSpPr>
          <p:cNvPr id="6" name="Tijdelijke aanduiding voor inhoud 5">
            <a:extLst>
              <a:ext uri="{FF2B5EF4-FFF2-40B4-BE49-F238E27FC236}">
                <a16:creationId xmlns:a16="http://schemas.microsoft.com/office/drawing/2014/main" id="{32481CD5-83E8-6949-9300-262C47220C71}"/>
              </a:ext>
            </a:extLst>
          </p:cNvPr>
          <p:cNvSpPr>
            <a:spLocks noGrp="1"/>
          </p:cNvSpPr>
          <p:nvPr>
            <p:ph sz="quarter" idx="4"/>
          </p:nvPr>
        </p:nvSpPr>
        <p:spPr>
          <a:xfrm>
            <a:off x="6172200" y="2505075"/>
            <a:ext cx="5183188" cy="3684588"/>
          </a:xfrm>
        </p:spPr>
        <p:txBody>
          <a:bodyPr/>
          <a:lstStyle/>
          <a:p>
            <a:pPr lvl="0"/>
            <a:r>
              <a:rPr lang="nl-NL"/>
              <a:t>Tekststijl van het model bewerken
Tweede niveau
Derde niveau
Vierde niveau
Vijfde niveau</a:t>
            </a:r>
          </a:p>
        </p:txBody>
      </p:sp>
      <p:sp>
        <p:nvSpPr>
          <p:cNvPr id="7" name="Tijdelijke aanduiding voor datum 6">
            <a:extLst>
              <a:ext uri="{FF2B5EF4-FFF2-40B4-BE49-F238E27FC236}">
                <a16:creationId xmlns:a16="http://schemas.microsoft.com/office/drawing/2014/main" id="{08F2EDEE-9467-9E49-8E75-6BF46ED52A06}"/>
              </a:ext>
            </a:extLst>
          </p:cNvPr>
          <p:cNvSpPr>
            <a:spLocks noGrp="1"/>
          </p:cNvSpPr>
          <p:nvPr>
            <p:ph type="dt" sz="half" idx="10"/>
          </p:nvPr>
        </p:nvSpPr>
        <p:spPr/>
        <p:txBody>
          <a:bodyPr/>
          <a:lstStyle/>
          <a:p>
            <a:fld id="{42A6FF1A-BDC3-9B4A-9A0E-C7FECFA0BDCA}" type="datetimeFigureOut">
              <a:rPr lang="nl-NL" smtClean="0"/>
              <a:t>12-01-2026</a:t>
            </a:fld>
            <a:endParaRPr lang="nl-NL"/>
          </a:p>
        </p:txBody>
      </p:sp>
      <p:sp>
        <p:nvSpPr>
          <p:cNvPr id="8" name="Tijdelijke aanduiding voor voettekst 7">
            <a:extLst>
              <a:ext uri="{FF2B5EF4-FFF2-40B4-BE49-F238E27FC236}">
                <a16:creationId xmlns:a16="http://schemas.microsoft.com/office/drawing/2014/main" id="{704DF9AC-5B33-5341-A0E3-9BD6DC0D4A91}"/>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EC634A8-4551-9043-A7F9-BEE3493B0348}"/>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32908278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Content | 2 Columns">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52000"/>
            <a:ext cx="12192000" cy="4734000"/>
          </a:xfrm>
        </p:spPr>
        <p:txBody>
          <a:bodyPr bIns="144000" numCol="2" spcCol="360000" anchor="ctr" anchorCtr="0"/>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p>
            <a:r>
              <a:rPr lang="nl-NL"/>
              <a:t>Klik om de stijl te bewerken</a:t>
            </a:r>
            <a:endParaRPr lang="nl-BE" dirty="0"/>
          </a:p>
        </p:txBody>
      </p:sp>
      <p:cxnSp>
        <p:nvCxnSpPr>
          <p:cNvPr id="14" name="Straight Connector 13"/>
          <p:cNvCxnSpPr/>
          <p:nvPr/>
        </p:nvCxnSpPr>
        <p:spPr>
          <a:xfrm>
            <a:off x="240000" y="1141200"/>
            <a:ext cx="11664000" cy="0"/>
          </a:xfrm>
          <a:prstGeom prst="line">
            <a:avLst/>
          </a:prstGeom>
          <a:ln w="6350">
            <a:solidFill>
              <a:srgbClr val="00A0AE"/>
            </a:solidFill>
          </a:ln>
        </p:spPr>
        <p:style>
          <a:lnRef idx="1">
            <a:schemeClr val="accent1"/>
          </a:lnRef>
          <a:fillRef idx="0">
            <a:schemeClr val="accent1"/>
          </a:fillRef>
          <a:effectRef idx="0">
            <a:schemeClr val="accent1"/>
          </a:effectRef>
          <a:fontRef idx="minor">
            <a:schemeClr val="tx1"/>
          </a:fontRef>
        </p:style>
      </p:cxnSp>
      <p:sp>
        <p:nvSpPr>
          <p:cNvPr id="15" name="Date Placeholder 14"/>
          <p:cNvSpPr>
            <a:spLocks noGrp="1"/>
          </p:cNvSpPr>
          <p:nvPr>
            <p:ph type="dt" sz="half" idx="10"/>
          </p:nvPr>
        </p:nvSpPr>
        <p:spPr/>
        <p:txBody>
          <a:bodyPr/>
          <a:lstStyle/>
          <a:p>
            <a:pPr algn="l"/>
            <a:endParaRPr lang="nl-BE" dirty="0">
              <a:solidFill>
                <a:srgbClr val="FFFFFF"/>
              </a:solidFill>
            </a:endParaRPr>
          </a:p>
        </p:txBody>
      </p:sp>
      <p:sp>
        <p:nvSpPr>
          <p:cNvPr id="16" name="Slide Number Placeholder 15"/>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17" name="Footer Placeholder 16"/>
          <p:cNvSpPr>
            <a:spLocks noGrp="1"/>
          </p:cNvSpPr>
          <p:nvPr>
            <p:ph type="ftr" sz="quarter" idx="12"/>
          </p:nvPr>
        </p:nvSpPr>
        <p:spPr/>
        <p:txBody>
          <a:bodyPr/>
          <a:lstStyle/>
          <a:p>
            <a:r>
              <a:rPr lang="nl-BE"/>
              <a:t>Leren en innoveren</a:t>
            </a:r>
            <a:endParaRPr lang="nl-BE" dirty="0"/>
          </a:p>
        </p:txBody>
      </p:sp>
      <p:pic>
        <p:nvPicPr>
          <p:cNvPr id="11" name="Picture 10"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28672002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ntent | 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a:t>Klik om de stijl te bewerken</a:t>
            </a:r>
            <a:endParaRPr lang="nl-BE" dirty="0"/>
          </a:p>
        </p:txBody>
      </p:sp>
      <p:sp>
        <p:nvSpPr>
          <p:cNvPr id="3" name="Text Placeholder 2"/>
          <p:cNvSpPr>
            <a:spLocks noGrp="1"/>
          </p:cNvSpPr>
          <p:nvPr>
            <p:ph type="body" idx="1"/>
          </p:nvPr>
        </p:nvSpPr>
        <p:spPr>
          <a:xfrm>
            <a:off x="0" y="1152000"/>
            <a:ext cx="5904000" cy="1097992"/>
          </a:xfrm>
        </p:spPr>
        <p:txBody>
          <a:bodyPr lIns="252000" tIns="252000" rIns="0" bIns="0" anchor="t" anchorCtr="0">
            <a:no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0" y="2285992"/>
            <a:ext cx="5904000" cy="3600000"/>
          </a:xfrm>
        </p:spPr>
        <p:txBody>
          <a:bodyPr lIns="252000" tIns="0" rIns="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5" name="Text Placeholder 4"/>
          <p:cNvSpPr>
            <a:spLocks noGrp="1"/>
          </p:cNvSpPr>
          <p:nvPr>
            <p:ph type="body" sz="quarter" idx="3"/>
          </p:nvPr>
        </p:nvSpPr>
        <p:spPr>
          <a:xfrm>
            <a:off x="6288043" y="1152000"/>
            <a:ext cx="5904000" cy="1097992"/>
          </a:xfrm>
        </p:spPr>
        <p:txBody>
          <a:bodyPr lIns="0" tIns="252000" rIns="252000" bIns="0" anchor="t" anchorCtr="0">
            <a:normAutofit/>
          </a:bodyPr>
          <a:lstStyle>
            <a:lvl1pPr marL="0" indent="0">
              <a:buNone/>
              <a:defRPr sz="2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6288043" y="2285992"/>
            <a:ext cx="5904000" cy="3600000"/>
          </a:xfrm>
        </p:spPr>
        <p:txBody>
          <a:bodyPr lIns="0" tIns="0" rIns="252000"/>
          <a:lstStyle>
            <a:lvl1pPr>
              <a:defRPr sz="2600"/>
            </a:lvl1pPr>
            <a:lvl2pPr>
              <a:defRPr sz="2300"/>
            </a:lvl2pPr>
            <a:lvl3pPr>
              <a:defRPr sz="2000"/>
            </a:lvl3pPr>
            <a:lvl4pPr>
              <a:defRPr sz="17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p:txBody>
      </p:sp>
      <p:cxnSp>
        <p:nvCxnSpPr>
          <p:cNvPr id="10" name="Straight Connector 9"/>
          <p:cNvCxnSpPr/>
          <p:nvPr/>
        </p:nvCxnSpPr>
        <p:spPr>
          <a:xfrm>
            <a:off x="240000" y="1141200"/>
            <a:ext cx="11664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1" name="Date Placeholder 10"/>
          <p:cNvSpPr>
            <a:spLocks noGrp="1"/>
          </p:cNvSpPr>
          <p:nvPr>
            <p:ph type="dt" sz="half" idx="10"/>
          </p:nvPr>
        </p:nvSpPr>
        <p:spPr/>
        <p:txBody>
          <a:bodyPr/>
          <a:lstStyle/>
          <a:p>
            <a:pPr algn="l"/>
            <a:endParaRPr lang="nl-BE" dirty="0">
              <a:solidFill>
                <a:srgbClr val="FFFFFF"/>
              </a:solidFill>
            </a:endParaRPr>
          </a:p>
        </p:txBody>
      </p:sp>
      <p:sp>
        <p:nvSpPr>
          <p:cNvPr id="12" name="Slide Number Placeholder 11"/>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13" name="Footer Placeholder 12"/>
          <p:cNvSpPr>
            <a:spLocks noGrp="1"/>
          </p:cNvSpPr>
          <p:nvPr>
            <p:ph type="ftr" sz="quarter" idx="12"/>
          </p:nvPr>
        </p:nvSpPr>
        <p:spPr/>
        <p:txBody>
          <a:bodyPr/>
          <a:lstStyle/>
          <a:p>
            <a:r>
              <a:rPr lang="nl-BE"/>
              <a:t>Leren en innoveren</a:t>
            </a:r>
            <a:endParaRPr lang="nl-BE" dirty="0"/>
          </a:p>
        </p:txBody>
      </p:sp>
      <p:pic>
        <p:nvPicPr>
          <p:cNvPr id="14" name="Picture 13"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38341114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tent | 1 Picture &amp;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5143494" y="1152000"/>
            <a:ext cx="6762797" cy="4734000"/>
          </a:xfrm>
        </p:spPr>
        <p:txBody>
          <a:bodyPr lIns="0" rIns="0" bIns="144000"/>
          <a:lstStyle>
            <a:lvl2pPr algn="l">
              <a:defRPr/>
            </a:lvl2pPr>
          </a:lstStyle>
          <a:p>
            <a:pPr lvl="0"/>
            <a:r>
              <a:rPr lang="nl-NL"/>
              <a:t>Klik om de modelstijlen te bewerken</a:t>
            </a:r>
          </a:p>
          <a:p>
            <a:pPr lvl="1"/>
            <a:r>
              <a:rPr lang="nl-NL"/>
              <a:t>Tweede niveau</a:t>
            </a:r>
          </a:p>
          <a:p>
            <a:pPr lvl="2"/>
            <a:r>
              <a:rPr lang="nl-NL"/>
              <a:t>Derde niveau</a:t>
            </a:r>
          </a:p>
          <a:p>
            <a:pPr lvl="3"/>
            <a:r>
              <a:rPr lang="nl-NL"/>
              <a:t>Vierde niveau</a:t>
            </a:r>
          </a:p>
        </p:txBody>
      </p:sp>
      <p:sp>
        <p:nvSpPr>
          <p:cNvPr id="7" name="Title 6"/>
          <p:cNvSpPr>
            <a:spLocks noGrp="1"/>
          </p:cNvSpPr>
          <p:nvPr>
            <p:ph type="title"/>
          </p:nvPr>
        </p:nvSpPr>
        <p:spPr/>
        <p:txBody>
          <a:bodyPr lIns="360000" tIns="180000" rIns="360000" bIns="144000"/>
          <a:lstStyle>
            <a:lvl1pPr>
              <a:defRPr>
                <a:solidFill>
                  <a:srgbClr val="50C6DD"/>
                </a:solidFill>
              </a:defRPr>
            </a:lvl1pPr>
          </a:lstStyle>
          <a:p>
            <a:r>
              <a:rPr lang="nl-NL"/>
              <a:t>Klik om de stijl te bewerken</a:t>
            </a:r>
            <a:endParaRPr lang="nl-BE" dirty="0"/>
          </a:p>
        </p:txBody>
      </p:sp>
      <p:cxnSp>
        <p:nvCxnSpPr>
          <p:cNvPr id="20" name="Straight Connector 19"/>
          <p:cNvCxnSpPr/>
          <p:nvPr/>
        </p:nvCxnSpPr>
        <p:spPr>
          <a:xfrm>
            <a:off x="240000" y="1141200"/>
            <a:ext cx="11664000" cy="0"/>
          </a:xfrm>
          <a:prstGeom prst="line">
            <a:avLst/>
          </a:prstGeom>
          <a:ln w="6350">
            <a:solidFill>
              <a:srgbClr val="4B2B4B"/>
            </a:solidFill>
          </a:ln>
        </p:spPr>
        <p:style>
          <a:lnRef idx="1">
            <a:schemeClr val="accent1"/>
          </a:lnRef>
          <a:fillRef idx="0">
            <a:schemeClr val="accent1"/>
          </a:fillRef>
          <a:effectRef idx="0">
            <a:schemeClr val="accent1"/>
          </a:effectRef>
          <a:fontRef idx="minor">
            <a:schemeClr val="tx1"/>
          </a:fontRef>
        </p:style>
      </p:cxnSp>
      <p:sp>
        <p:nvSpPr>
          <p:cNvPr id="13" name="Picture Placeholder 87"/>
          <p:cNvSpPr>
            <a:spLocks noGrp="1"/>
          </p:cNvSpPr>
          <p:nvPr>
            <p:ph type="pic" sz="quarter" idx="10"/>
          </p:nvPr>
        </p:nvSpPr>
        <p:spPr>
          <a:xfrm>
            <a:off x="240000" y="1152000"/>
            <a:ext cx="4571989" cy="4734000"/>
          </a:xfrm>
        </p:spPr>
        <p:txBody>
          <a:bodyPr>
            <a:normAutofit/>
          </a:bodyPr>
          <a:lstStyle>
            <a:lvl1pPr>
              <a:buNone/>
              <a:defRPr sz="1000"/>
            </a:lvl1pPr>
          </a:lstStyle>
          <a:p>
            <a:r>
              <a:rPr lang="nl-NL"/>
              <a:t>Klik op het pictogram als u een afbeelding wilt toevoegen</a:t>
            </a:r>
            <a:endParaRPr lang="nl-BE" dirty="0"/>
          </a:p>
        </p:txBody>
      </p:sp>
      <p:sp>
        <p:nvSpPr>
          <p:cNvPr id="9" name="Date Placeholder 8"/>
          <p:cNvSpPr>
            <a:spLocks noGrp="1"/>
          </p:cNvSpPr>
          <p:nvPr>
            <p:ph type="dt" sz="half" idx="11"/>
          </p:nvPr>
        </p:nvSpPr>
        <p:spPr/>
        <p:txBody>
          <a:bodyPr/>
          <a:lstStyle/>
          <a:p>
            <a:pPr algn="l"/>
            <a:endParaRPr lang="nl-BE" dirty="0">
              <a:solidFill>
                <a:srgbClr val="FFFFFF"/>
              </a:solidFill>
            </a:endParaRPr>
          </a:p>
        </p:txBody>
      </p:sp>
      <p:sp>
        <p:nvSpPr>
          <p:cNvPr id="10" name="Slide Number Placeholder 9"/>
          <p:cNvSpPr>
            <a:spLocks noGrp="1"/>
          </p:cNvSpPr>
          <p:nvPr>
            <p:ph type="sldNum" sz="quarter" idx="12"/>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11" name="Footer Placeholder 10"/>
          <p:cNvSpPr>
            <a:spLocks noGrp="1"/>
          </p:cNvSpPr>
          <p:nvPr>
            <p:ph type="ftr" sz="quarter" idx="13"/>
          </p:nvPr>
        </p:nvSpPr>
        <p:spPr/>
        <p:txBody>
          <a:bodyPr/>
          <a:lstStyle/>
          <a:p>
            <a:r>
              <a:rPr lang="nl-BE"/>
              <a:t>Leren en innoveren</a:t>
            </a:r>
            <a:endParaRPr lang="nl-BE" dirty="0"/>
          </a:p>
        </p:txBody>
      </p:sp>
      <p:pic>
        <p:nvPicPr>
          <p:cNvPr id="12" name="Picture 11"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400713431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tent | No titl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Leren en innoveren</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5" name="Date Placeholder 4"/>
          <p:cNvSpPr>
            <a:spLocks noGrp="1"/>
          </p:cNvSpPr>
          <p:nvPr>
            <p:ph type="dt" sz="half" idx="12"/>
          </p:nvPr>
        </p:nvSpPr>
        <p:spPr/>
        <p:txBody>
          <a:bodyPr/>
          <a:lstStyle/>
          <a:p>
            <a:pPr algn="l"/>
            <a:endParaRPr lang="nl-BE" dirty="0">
              <a:solidFill>
                <a:srgbClr val="FFFFFF"/>
              </a:solidFill>
            </a:endParaRPr>
          </a:p>
        </p:txBody>
      </p:sp>
      <p:sp>
        <p:nvSpPr>
          <p:cNvPr id="7" name="Text Placeholder 6"/>
          <p:cNvSpPr>
            <a:spLocks noGrp="1"/>
          </p:cNvSpPr>
          <p:nvPr>
            <p:ph type="body" sz="quarter" idx="13"/>
          </p:nvPr>
        </p:nvSpPr>
        <p:spPr>
          <a:xfrm>
            <a:off x="0" y="1"/>
            <a:ext cx="12192000" cy="5929313"/>
          </a:xfrm>
        </p:spPr>
        <p:txBody>
          <a:bodyPr/>
          <a:lstStyle>
            <a:lvl1pPr>
              <a:buClrTx/>
              <a:defRPr>
                <a:solidFill>
                  <a:srgbClr val="000000"/>
                </a:solidFill>
              </a:defRPr>
            </a:lvl1pPr>
            <a:lvl2pPr>
              <a:buClrTx/>
              <a:defRPr>
                <a:solidFill>
                  <a:srgbClr val="000000"/>
                </a:solidFill>
              </a:defRPr>
            </a:lvl2pPr>
            <a:lvl3pPr>
              <a:buClrTx/>
              <a:defRPr>
                <a:solidFill>
                  <a:srgbClr val="000000"/>
                </a:solidFill>
              </a:defRPr>
            </a:lvl3pPr>
            <a:lvl4pPr>
              <a:buClrTx/>
              <a:defRPr>
                <a:solidFill>
                  <a:srgbClr val="000000"/>
                </a:solidFill>
              </a:defRPr>
            </a:lvl4pPr>
            <a:lvl5pPr>
              <a:buClrTx/>
              <a:defRPr>
                <a:solidFill>
                  <a:srgbClr val="000000"/>
                </a:solidFill>
              </a:defRPr>
            </a:lvl5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dirty="0"/>
          </a:p>
        </p:txBody>
      </p:sp>
      <p:pic>
        <p:nvPicPr>
          <p:cNvPr id="9" name="Picture 8"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10163029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Content | 1 Big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r>
              <a:rPr lang="nl-BE"/>
              <a:t>Leren en innoveren</a:t>
            </a:r>
            <a:endParaRPr lang="nl-BE" dirty="0"/>
          </a:p>
        </p:txBody>
      </p:sp>
      <p:sp>
        <p:nvSpPr>
          <p:cNvPr id="4" name="Slide Number Placeholder 3"/>
          <p:cNvSpPr>
            <a:spLocks noGrp="1"/>
          </p:cNvSpPr>
          <p:nvPr>
            <p:ph type="sldNum" sz="quarter" idx="11"/>
          </p:nvPr>
        </p:nvSpPr>
        <p:spPr/>
        <p:txBody>
          <a:bodyPr/>
          <a:lstStyle/>
          <a:p>
            <a:fld id="{3B80295F-48CD-49FC-897A-CCEC919B8070}" type="slidenum">
              <a:rPr lang="nl-BE" smtClean="0">
                <a:solidFill>
                  <a:srgbClr val="FFFFFF"/>
                </a:solidFill>
              </a:rPr>
              <a:pPr/>
              <a:t>‹nr.›</a:t>
            </a:fld>
            <a:endParaRPr lang="nl-BE" dirty="0">
              <a:solidFill>
                <a:srgbClr val="FFFFFF"/>
              </a:solidFill>
            </a:endParaRPr>
          </a:p>
        </p:txBody>
      </p:sp>
      <p:sp>
        <p:nvSpPr>
          <p:cNvPr id="5" name="Date Placeholder 4"/>
          <p:cNvSpPr>
            <a:spLocks noGrp="1"/>
          </p:cNvSpPr>
          <p:nvPr>
            <p:ph type="dt" sz="half" idx="12"/>
          </p:nvPr>
        </p:nvSpPr>
        <p:spPr/>
        <p:txBody>
          <a:bodyPr/>
          <a:lstStyle/>
          <a:p>
            <a:pPr algn="l"/>
            <a:endParaRPr lang="nl-BE" dirty="0">
              <a:solidFill>
                <a:srgbClr val="FFFFFF"/>
              </a:solidFill>
            </a:endParaRPr>
          </a:p>
        </p:txBody>
      </p:sp>
      <p:sp>
        <p:nvSpPr>
          <p:cNvPr id="7" name="Picture Placeholder 6"/>
          <p:cNvSpPr>
            <a:spLocks noGrp="1"/>
          </p:cNvSpPr>
          <p:nvPr>
            <p:ph type="pic" sz="quarter" idx="13"/>
          </p:nvPr>
        </p:nvSpPr>
        <p:spPr>
          <a:xfrm>
            <a:off x="0" y="1"/>
            <a:ext cx="12192000" cy="5929313"/>
          </a:xfrm>
        </p:spPr>
        <p:txBody>
          <a:bodyPr/>
          <a:lstStyle/>
          <a:p>
            <a:r>
              <a:rPr lang="nl-NL"/>
              <a:t>Klik op het pictogram als u een afbeelding wilt toevoegen</a:t>
            </a:r>
            <a:endParaRPr lang="nl-BE"/>
          </a:p>
        </p:txBody>
      </p:sp>
      <p:pic>
        <p:nvPicPr>
          <p:cNvPr id="9" name="Picture 8" descr="tm_rgb.jpg"/>
          <p:cNvPicPr>
            <a:picLocks noChangeAspect="1"/>
          </p:cNvPicPr>
          <p:nvPr/>
        </p:nvPicPr>
        <p:blipFill>
          <a:blip r:embed="rId2"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27959811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nl-NL"/>
              <a:t>Klik om de stijl te bewerken</a:t>
            </a:r>
            <a:endParaRPr lang="nl-BE"/>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de ondertitelstijl van het model te bewerken</a:t>
            </a:r>
            <a:endParaRPr lang="nl-BE"/>
          </a:p>
        </p:txBody>
      </p:sp>
      <p:sp>
        <p:nvSpPr>
          <p:cNvPr id="4" name="Tijdelijke aanduiding voor datum 3"/>
          <p:cNvSpPr>
            <a:spLocks noGrp="1"/>
          </p:cNvSpPr>
          <p:nvPr>
            <p:ph type="dt" sz="half" idx="10"/>
          </p:nvPr>
        </p:nvSpPr>
        <p:spPr/>
        <p:txBody>
          <a:bodyPr/>
          <a:lstStyle/>
          <a:p>
            <a:fld id="{3E6B75AB-DA56-4279-9933-8B55B0CBD32D}" type="datetimeFigureOut">
              <a:rPr lang="nl-BE" smtClean="0">
                <a:solidFill>
                  <a:srgbClr val="575F6D"/>
                </a:solidFill>
              </a:rPr>
              <a:pPr/>
              <a:t>12/01/2026</a:t>
            </a:fld>
            <a:endParaRPr lang="nl-BE">
              <a:solidFill>
                <a:srgbClr val="575F6D"/>
              </a:solidFill>
            </a:endParaRPr>
          </a:p>
        </p:txBody>
      </p:sp>
      <p:sp>
        <p:nvSpPr>
          <p:cNvPr id="5" name="Tijdelijke aanduiding voor voettekst 4"/>
          <p:cNvSpPr>
            <a:spLocks noGrp="1"/>
          </p:cNvSpPr>
          <p:nvPr>
            <p:ph type="ftr" sz="quarter" idx="11"/>
          </p:nvPr>
        </p:nvSpPr>
        <p:spPr/>
        <p:txBody>
          <a:bodyPr/>
          <a:lstStyle/>
          <a:p>
            <a:endParaRPr lang="nl-BE">
              <a:solidFill>
                <a:srgbClr val="575F6D"/>
              </a:solidFill>
            </a:endParaRPr>
          </a:p>
        </p:txBody>
      </p:sp>
      <p:sp>
        <p:nvSpPr>
          <p:cNvPr id="6" name="Tijdelijke aanduiding voor dianummer 5"/>
          <p:cNvSpPr>
            <a:spLocks noGrp="1"/>
          </p:cNvSpPr>
          <p:nvPr>
            <p:ph type="sldNum" sz="quarter" idx="12"/>
          </p:nvPr>
        </p:nvSpPr>
        <p:spPr/>
        <p:txBody>
          <a:bodyPr/>
          <a:lstStyle/>
          <a:p>
            <a:fld id="{41D3C455-23EF-4115-9C4D-8488D6B54401}" type="slidenum">
              <a:rPr lang="nl-BE" smtClean="0"/>
              <a:pPr/>
              <a:t>‹nr.›</a:t>
            </a:fld>
            <a:endParaRPr lang="nl-BE"/>
          </a:p>
        </p:txBody>
      </p:sp>
    </p:spTree>
    <p:extLst>
      <p:ext uri="{BB962C8B-B14F-4D97-AF65-F5344CB8AC3E}">
        <p14:creationId xmlns:p14="http://schemas.microsoft.com/office/powerpoint/2010/main" val="229715601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3E6B75AB-DA56-4279-9933-8B55B0CBD32D}" type="datetimeFigureOut">
              <a:rPr lang="nl-BE" smtClean="0">
                <a:solidFill>
                  <a:srgbClr val="575F6D"/>
                </a:solidFill>
              </a:rPr>
              <a:pPr/>
              <a:t>12/01/2026</a:t>
            </a:fld>
            <a:endParaRPr lang="nl-BE">
              <a:solidFill>
                <a:srgbClr val="575F6D"/>
              </a:solidFill>
            </a:endParaRPr>
          </a:p>
        </p:txBody>
      </p:sp>
      <p:sp>
        <p:nvSpPr>
          <p:cNvPr id="5" name="Tijdelijke aanduiding voor voettekst 4"/>
          <p:cNvSpPr>
            <a:spLocks noGrp="1"/>
          </p:cNvSpPr>
          <p:nvPr>
            <p:ph type="ftr" sz="quarter" idx="11"/>
          </p:nvPr>
        </p:nvSpPr>
        <p:spPr/>
        <p:txBody>
          <a:bodyPr/>
          <a:lstStyle/>
          <a:p>
            <a:endParaRPr lang="nl-BE">
              <a:solidFill>
                <a:srgbClr val="575F6D"/>
              </a:solidFill>
            </a:endParaRPr>
          </a:p>
        </p:txBody>
      </p:sp>
      <p:sp>
        <p:nvSpPr>
          <p:cNvPr id="6" name="Tijdelijke aanduiding voor dianummer 5"/>
          <p:cNvSpPr>
            <a:spLocks noGrp="1"/>
          </p:cNvSpPr>
          <p:nvPr>
            <p:ph type="sldNum" sz="quarter" idx="12"/>
          </p:nvPr>
        </p:nvSpPr>
        <p:spPr/>
        <p:txBody>
          <a:bodyPr/>
          <a:lstStyle/>
          <a:p>
            <a:fld id="{41D3C455-23EF-4115-9C4D-8488D6B54401}" type="slidenum">
              <a:rPr lang="nl-BE" smtClean="0"/>
              <a:pPr/>
              <a:t>‹nr.›</a:t>
            </a:fld>
            <a:endParaRPr lang="nl-BE"/>
          </a:p>
        </p:txBody>
      </p:sp>
    </p:spTree>
    <p:extLst>
      <p:ext uri="{BB962C8B-B14F-4D97-AF65-F5344CB8AC3E}">
        <p14:creationId xmlns:p14="http://schemas.microsoft.com/office/powerpoint/2010/main" val="4205007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kumimoji="0" lang="nl-NL"/>
              <a:t>Klik om de stijl te bewerken</a:t>
            </a:r>
            <a:endParaRPr kumimoji="0" lang="en-US"/>
          </a:p>
        </p:txBody>
      </p:sp>
      <p:sp>
        <p:nvSpPr>
          <p:cNvPr id="6" name="Tijdelijke aanduiding voor datum 5"/>
          <p:cNvSpPr>
            <a:spLocks noGrp="1"/>
          </p:cNvSpPr>
          <p:nvPr>
            <p:ph type="dt" sz="half" idx="10"/>
          </p:nvPr>
        </p:nvSpPr>
        <p:spPr/>
        <p:txBody>
          <a:bodyPr rtlCol="0"/>
          <a:lstStyle/>
          <a:p>
            <a:pPr algn="l"/>
            <a:endParaRPr lang="nl-BE" dirty="0">
              <a:solidFill>
                <a:srgbClr val="FFFFFF"/>
              </a:solidFill>
            </a:endParaRPr>
          </a:p>
        </p:txBody>
      </p:sp>
      <p:sp>
        <p:nvSpPr>
          <p:cNvPr id="7" name="Tijdelijke aanduiding voor dianummer 6"/>
          <p:cNvSpPr>
            <a:spLocks noGrp="1"/>
          </p:cNvSpPr>
          <p:nvPr>
            <p:ph type="sldNum" sz="quarter" idx="11"/>
          </p:nvPr>
        </p:nvSpPr>
        <p:spPr/>
        <p:txBody>
          <a:bodyPr rtlCol="0"/>
          <a:lstStyle/>
          <a:p>
            <a:fld id="{3B80295F-48CD-49FC-897A-CCEC919B8070}" type="slidenum">
              <a:rPr lang="nl-BE" smtClean="0">
                <a:solidFill>
                  <a:srgbClr val="FFFFFF"/>
                </a:solidFill>
              </a:rPr>
              <a:pPr/>
              <a:t>‹nr.›</a:t>
            </a:fld>
            <a:endParaRPr lang="nl-BE" dirty="0">
              <a:solidFill>
                <a:srgbClr val="FFFFFF"/>
              </a:solidFill>
            </a:endParaRPr>
          </a:p>
        </p:txBody>
      </p:sp>
      <p:sp>
        <p:nvSpPr>
          <p:cNvPr id="8" name="Tijdelijke aanduiding voor voettekst 7"/>
          <p:cNvSpPr>
            <a:spLocks noGrp="1"/>
          </p:cNvSpPr>
          <p:nvPr>
            <p:ph type="ftr" sz="quarter" idx="12"/>
          </p:nvPr>
        </p:nvSpPr>
        <p:spPr/>
        <p:txBody>
          <a:bodyPr rtlCol="0"/>
          <a:lstStyle/>
          <a:p>
            <a:r>
              <a:rPr lang="nl-BE"/>
              <a:t>Leren en innoveren</a:t>
            </a:r>
            <a:endParaRPr lang="nl-BE" dirty="0"/>
          </a:p>
        </p:txBody>
      </p:sp>
    </p:spTree>
    <p:extLst>
      <p:ext uri="{BB962C8B-B14F-4D97-AF65-F5344CB8AC3E}">
        <p14:creationId xmlns:p14="http://schemas.microsoft.com/office/powerpoint/2010/main" val="3664804784"/>
      </p:ext>
    </p:extLst>
  </p:cSld>
  <p:clrMapOvr>
    <a:masterClrMapping/>
  </p:clrMapOvr>
  <p:hf hd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tbl">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518584" y="266700"/>
            <a:ext cx="10361083" cy="1104900"/>
          </a:xfrm>
        </p:spPr>
        <p:txBody>
          <a:bodyPr/>
          <a:lstStyle/>
          <a:p>
            <a:r>
              <a:rPr lang="nl-NL"/>
              <a:t>Klik om de stijl te bewerken</a:t>
            </a:r>
            <a:endParaRPr lang="nl-BE"/>
          </a:p>
        </p:txBody>
      </p:sp>
      <p:sp>
        <p:nvSpPr>
          <p:cNvPr id="3" name="Tijdelijke aanduiding voor tabel 2"/>
          <p:cNvSpPr>
            <a:spLocks noGrp="1"/>
          </p:cNvSpPr>
          <p:nvPr>
            <p:ph type="tbl" idx="1"/>
          </p:nvPr>
        </p:nvSpPr>
        <p:spPr>
          <a:xfrm>
            <a:off x="1331384" y="1676400"/>
            <a:ext cx="9565216" cy="4114800"/>
          </a:xfrm>
        </p:spPr>
        <p:txBody>
          <a:bodyPr>
            <a:normAutofit/>
          </a:bodyPr>
          <a:lstStyle/>
          <a:p>
            <a:pPr lvl="0"/>
            <a:r>
              <a:rPr lang="nl-NL" noProof="0"/>
              <a:t>Klik op het pictogram als u een tabel wilt toevoegen</a:t>
            </a:r>
            <a:endParaRPr lang="nl-BE" noProof="0"/>
          </a:p>
        </p:txBody>
      </p:sp>
    </p:spTree>
    <p:extLst>
      <p:ext uri="{BB962C8B-B14F-4D97-AF65-F5344CB8AC3E}">
        <p14:creationId xmlns:p14="http://schemas.microsoft.com/office/powerpoint/2010/main" val="1949103770"/>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teldia">
    <p:spTree>
      <p:nvGrpSpPr>
        <p:cNvPr id="1" name=""/>
        <p:cNvGrpSpPr/>
        <p:nvPr/>
      </p:nvGrpSpPr>
      <p:grpSpPr>
        <a:xfrm>
          <a:off x="0" y="0"/>
          <a:ext cx="0" cy="0"/>
          <a:chOff x="0" y="0"/>
          <a:chExt cx="0" cy="0"/>
        </a:xfrm>
      </p:grpSpPr>
      <p:sp>
        <p:nvSpPr>
          <p:cNvPr id="4" name="Rechthoek 3">
            <a:extLst>
              <a:ext uri="{FF2B5EF4-FFF2-40B4-BE49-F238E27FC236}">
                <a16:creationId xmlns:a16="http://schemas.microsoft.com/office/drawing/2014/main" id="{6DA41EA3-F2DC-8248-BE88-2AE1360B177C}"/>
              </a:ext>
            </a:extLst>
          </p:cNvPr>
          <p:cNvSpPr/>
          <p:nvPr/>
        </p:nvSpPr>
        <p:spPr>
          <a:xfrm>
            <a:off x="-2" y="0"/>
            <a:ext cx="121920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C1C54258-C390-6E4F-9F23-AD891D472978}"/>
              </a:ext>
            </a:extLst>
          </p:cNvPr>
          <p:cNvSpPr>
            <a:spLocks noGrp="1"/>
          </p:cNvSpPr>
          <p:nvPr>
            <p:ph type="ctrTitle"/>
          </p:nvPr>
        </p:nvSpPr>
        <p:spPr>
          <a:xfrm>
            <a:off x="2254684" y="1465545"/>
            <a:ext cx="9512473" cy="1874003"/>
          </a:xfrm>
        </p:spPr>
        <p:txBody>
          <a:bodyPr anchor="b">
            <a:normAutofit/>
          </a:bodyPr>
          <a:lstStyle>
            <a:lvl1pPr algn="ctr">
              <a:defRPr sz="6000" b="1" i="0">
                <a:solidFill>
                  <a:srgbClr val="F37043"/>
                </a:solidFill>
                <a:latin typeface="Montserrat Alternates SemiBold" pitchFamily="2" charset="77"/>
              </a:defRPr>
            </a:lvl1pPr>
          </a:lstStyle>
          <a:p>
            <a:r>
              <a:rPr lang="nl-NL"/>
              <a:t>Klik om stijl te bewerken</a:t>
            </a:r>
            <a:endParaRPr lang="nl-NL" dirty="0"/>
          </a:p>
        </p:txBody>
      </p:sp>
      <p:sp>
        <p:nvSpPr>
          <p:cNvPr id="3" name="Ondertitel 2">
            <a:extLst>
              <a:ext uri="{FF2B5EF4-FFF2-40B4-BE49-F238E27FC236}">
                <a16:creationId xmlns:a16="http://schemas.microsoft.com/office/drawing/2014/main" id="{5C0752ED-E28E-B644-862C-418323BABE5F}"/>
              </a:ext>
            </a:extLst>
          </p:cNvPr>
          <p:cNvSpPr>
            <a:spLocks noGrp="1"/>
          </p:cNvSpPr>
          <p:nvPr>
            <p:ph type="subTitle" idx="1"/>
          </p:nvPr>
        </p:nvSpPr>
        <p:spPr>
          <a:xfrm>
            <a:off x="2254684" y="3591838"/>
            <a:ext cx="9512473" cy="1655762"/>
          </a:xfrm>
        </p:spPr>
        <p:txBody>
          <a:bodyPr/>
          <a:lstStyle>
            <a:lvl1pPr marL="0" indent="0" algn="ctr">
              <a:buNone/>
              <a:defRPr sz="2400" b="0" i="0">
                <a:latin typeface="Montserrat Medium"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2" name="Rechthoek 11">
            <a:extLst>
              <a:ext uri="{FF2B5EF4-FFF2-40B4-BE49-F238E27FC236}">
                <a16:creationId xmlns:a16="http://schemas.microsoft.com/office/drawing/2014/main" id="{76E77E1E-894F-9347-A088-99F39473858B}"/>
              </a:ext>
            </a:extLst>
          </p:cNvPr>
          <p:cNvSpPr/>
          <p:nvPr/>
        </p:nvSpPr>
        <p:spPr>
          <a:xfrm>
            <a:off x="0" y="2104373"/>
            <a:ext cx="977030" cy="2442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1" name="Afbeelding 10">
            <a:extLst>
              <a:ext uri="{FF2B5EF4-FFF2-40B4-BE49-F238E27FC236}">
                <a16:creationId xmlns:a16="http://schemas.microsoft.com/office/drawing/2014/main" id="{73C169E7-205F-D944-BA1E-7297AA4A342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 y="1465545"/>
            <a:ext cx="1860115" cy="3720230"/>
          </a:xfrm>
          <a:prstGeom prst="rect">
            <a:avLst/>
          </a:prstGeom>
        </p:spPr>
      </p:pic>
      <p:sp>
        <p:nvSpPr>
          <p:cNvPr id="17" name="Tekstvak 16">
            <a:extLst>
              <a:ext uri="{FF2B5EF4-FFF2-40B4-BE49-F238E27FC236}">
                <a16:creationId xmlns:a16="http://schemas.microsoft.com/office/drawing/2014/main" id="{E17BA695-7EBD-614C-AE63-296C9C7616F4}"/>
              </a:ext>
            </a:extLst>
          </p:cNvPr>
          <p:cNvSpPr txBox="1"/>
          <p:nvPr/>
        </p:nvSpPr>
        <p:spPr>
          <a:xfrm>
            <a:off x="89451" y="200416"/>
            <a:ext cx="1770227" cy="369332"/>
          </a:xfrm>
          <a:prstGeom prst="rect">
            <a:avLst/>
          </a:prstGeom>
          <a:noFill/>
        </p:spPr>
        <p:txBody>
          <a:bodyPr wrap="square" rtlCol="0">
            <a:spAutoFit/>
          </a:bodyPr>
          <a:lstStyle/>
          <a:p>
            <a:pPr algn="l"/>
            <a:r>
              <a:rPr lang="nl-BE" b="0" i="0" dirty="0">
                <a:latin typeface="Montserrat Medium" pitchFamily="2" charset="77"/>
              </a:rPr>
              <a:t>presentatie.</a:t>
            </a:r>
          </a:p>
        </p:txBody>
      </p:sp>
    </p:spTree>
    <p:extLst>
      <p:ext uri="{BB962C8B-B14F-4D97-AF65-F5344CB8AC3E}">
        <p14:creationId xmlns:p14="http://schemas.microsoft.com/office/powerpoint/2010/main" val="2804455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9969DBE-E505-2D44-A52B-F209D6C0A51C}"/>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752DCF80-8443-B048-BEBF-BC4D15198AB2}"/>
              </a:ext>
            </a:extLst>
          </p:cNvPr>
          <p:cNvSpPr>
            <a:spLocks noGrp="1"/>
          </p:cNvSpPr>
          <p:nvPr>
            <p:ph type="dt" sz="half" idx="10"/>
          </p:nvPr>
        </p:nvSpPr>
        <p:spPr/>
        <p:txBody>
          <a:bodyPr/>
          <a:lstStyle/>
          <a:p>
            <a:fld id="{42A6FF1A-BDC3-9B4A-9A0E-C7FECFA0BDCA}" type="datetimeFigureOut">
              <a:rPr lang="nl-NL" smtClean="0"/>
              <a:t>12-01-2026</a:t>
            </a:fld>
            <a:endParaRPr lang="nl-NL"/>
          </a:p>
        </p:txBody>
      </p:sp>
      <p:sp>
        <p:nvSpPr>
          <p:cNvPr id="4" name="Tijdelijke aanduiding voor voettekst 3">
            <a:extLst>
              <a:ext uri="{FF2B5EF4-FFF2-40B4-BE49-F238E27FC236}">
                <a16:creationId xmlns:a16="http://schemas.microsoft.com/office/drawing/2014/main" id="{84A63184-8131-5C46-8E14-A0474A2ACF7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AD7C8782-7165-8D49-AAB0-9BD3EEFA28C7}"/>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197036712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1804764E-1CD2-B947-8F76-2A9A06159EDE}"/>
              </a:ext>
            </a:extLst>
          </p:cNvPr>
          <p:cNvSpPr/>
          <p:nvPr/>
        </p:nvSpPr>
        <p:spPr>
          <a:xfrm>
            <a:off x="-2" y="0"/>
            <a:ext cx="1219200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a:extLst>
              <a:ext uri="{FF2B5EF4-FFF2-40B4-BE49-F238E27FC236}">
                <a16:creationId xmlns:a16="http://schemas.microsoft.com/office/drawing/2014/main" id="{91EEE1CB-F5F0-1343-A050-AA50407E3AE6}"/>
              </a:ext>
            </a:extLst>
          </p:cNvPr>
          <p:cNvSpPr>
            <a:spLocks noGrp="1"/>
          </p:cNvSpPr>
          <p:nvPr>
            <p:ph type="title"/>
          </p:nvPr>
        </p:nvSpPr>
        <p:spPr>
          <a:xfrm>
            <a:off x="1251558" y="576263"/>
            <a:ext cx="10515600" cy="2852737"/>
          </a:xfrm>
        </p:spPr>
        <p:txBody>
          <a:bodyPr anchor="b"/>
          <a:lstStyle>
            <a:lvl1pPr algn="ctr">
              <a:defRPr sz="6000" b="1">
                <a:solidFill>
                  <a:srgbClr val="F37043"/>
                </a:solidFill>
              </a:defRPr>
            </a:lvl1p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65704A0D-09C8-5349-89AE-9360EC8482F9}"/>
              </a:ext>
            </a:extLst>
          </p:cNvPr>
          <p:cNvSpPr>
            <a:spLocks noGrp="1"/>
          </p:cNvSpPr>
          <p:nvPr>
            <p:ph type="body" idx="1"/>
          </p:nvPr>
        </p:nvSpPr>
        <p:spPr>
          <a:xfrm>
            <a:off x="1251558" y="3631352"/>
            <a:ext cx="10515600" cy="1500187"/>
          </a:xfrm>
        </p:spPr>
        <p:txBody>
          <a:bodyPr/>
          <a:lstStyle>
            <a:lvl1pPr marL="0" indent="0" algn="ctr">
              <a:buNone/>
              <a:defRPr sz="2400" b="1">
                <a:solidFill>
                  <a:srgbClr val="DEB0D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A9DEBF4B-450C-ED48-B0E8-E7F336FBF8C8}"/>
              </a:ext>
            </a:extLst>
          </p:cNvPr>
          <p:cNvSpPr>
            <a:spLocks noGrp="1"/>
          </p:cNvSpPr>
          <p:nvPr>
            <p:ph type="dt" sz="half" idx="10"/>
          </p:nvPr>
        </p:nvSpPr>
        <p:spPr/>
        <p:txBody>
          <a:bodyPr/>
          <a:lstStyle>
            <a:lvl1pPr>
              <a:defRPr>
                <a:solidFill>
                  <a:schemeClr val="tx1">
                    <a:lumMod val="75000"/>
                    <a:lumOff val="25000"/>
                  </a:schemeClr>
                </a:solidFill>
              </a:defRPr>
            </a:lvl1pPr>
          </a:lstStyle>
          <a:p>
            <a:fld id="{FA456B46-FF66-1642-9723-471984DDCCF6}" type="datetime1">
              <a:rPr lang="nl-BE" smtClean="0"/>
              <a:t>12/01/2026</a:t>
            </a:fld>
            <a:endParaRPr lang="nl-NL"/>
          </a:p>
        </p:txBody>
      </p:sp>
      <p:sp>
        <p:nvSpPr>
          <p:cNvPr id="6" name="Tijdelijke aanduiding voor dianummer 5">
            <a:extLst>
              <a:ext uri="{FF2B5EF4-FFF2-40B4-BE49-F238E27FC236}">
                <a16:creationId xmlns:a16="http://schemas.microsoft.com/office/drawing/2014/main" id="{F5872C9B-6038-864A-83BD-C5573EBE9D77}"/>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pic>
        <p:nvPicPr>
          <p:cNvPr id="8" name="Afbeelding 7">
            <a:extLst>
              <a:ext uri="{FF2B5EF4-FFF2-40B4-BE49-F238E27FC236}">
                <a16:creationId xmlns:a16="http://schemas.microsoft.com/office/drawing/2014/main" id="{92ADD1A1-A8EC-524D-8433-F71C3B88F001}"/>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2" y="2514600"/>
            <a:ext cx="914400" cy="1828800"/>
          </a:xfrm>
          <a:prstGeom prst="rect">
            <a:avLst/>
          </a:prstGeom>
        </p:spPr>
      </p:pic>
    </p:spTree>
    <p:extLst>
      <p:ext uri="{BB962C8B-B14F-4D97-AF65-F5344CB8AC3E}">
        <p14:creationId xmlns:p14="http://schemas.microsoft.com/office/powerpoint/2010/main" val="48576454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el en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0CDDD-7A8E-6D4A-8C66-3A57EA54D358}"/>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24EDF66C-98D8-D845-9CDF-EAEF602B6439}"/>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4" name="Tijdelijke aanduiding voor datum 3">
            <a:extLst>
              <a:ext uri="{FF2B5EF4-FFF2-40B4-BE49-F238E27FC236}">
                <a16:creationId xmlns:a16="http://schemas.microsoft.com/office/drawing/2014/main" id="{6C3073E5-556C-324B-A9EC-47BC51CD5CED}"/>
              </a:ext>
            </a:extLst>
          </p:cNvPr>
          <p:cNvSpPr>
            <a:spLocks noGrp="1"/>
          </p:cNvSpPr>
          <p:nvPr>
            <p:ph type="dt" sz="half" idx="10"/>
          </p:nvPr>
        </p:nvSpPr>
        <p:spPr/>
        <p:txBody>
          <a:bodyPr/>
          <a:lstStyle>
            <a:lvl1pPr>
              <a:defRPr>
                <a:solidFill>
                  <a:schemeClr val="tx1">
                    <a:lumMod val="75000"/>
                    <a:lumOff val="25000"/>
                  </a:schemeClr>
                </a:solidFill>
              </a:defRPr>
            </a:lvl1pPr>
          </a:lstStyle>
          <a:p>
            <a:fld id="{7DC93004-E696-AB40-8724-C2D62798E7BB}" type="datetime1">
              <a:rPr lang="nl-BE" smtClean="0"/>
              <a:t>12/01/2026</a:t>
            </a:fld>
            <a:endParaRPr lang="nl-NL"/>
          </a:p>
        </p:txBody>
      </p:sp>
      <p:sp>
        <p:nvSpPr>
          <p:cNvPr id="6" name="Tijdelijke aanduiding voor dianummer 5">
            <a:extLst>
              <a:ext uri="{FF2B5EF4-FFF2-40B4-BE49-F238E27FC236}">
                <a16:creationId xmlns:a16="http://schemas.microsoft.com/office/drawing/2014/main" id="{3FCC5971-3A42-394F-B6E6-E61B8E55DAF7}"/>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3081845760"/>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Afbeelding met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10CDDD-7A8E-6D4A-8C66-3A57EA54D358}"/>
              </a:ext>
            </a:extLst>
          </p:cNvPr>
          <p:cNvSpPr>
            <a:spLocks noGrp="1"/>
          </p:cNvSpPr>
          <p:nvPr>
            <p:ph type="title"/>
          </p:nvPr>
        </p:nvSpPr>
        <p:spPr/>
        <p:txBody>
          <a:bodyPr/>
          <a:lstStyle/>
          <a:p>
            <a:r>
              <a:rPr lang="nl-NL"/>
              <a:t>Klik om stijl te bewerken</a:t>
            </a:r>
          </a:p>
        </p:txBody>
      </p:sp>
      <p:sp>
        <p:nvSpPr>
          <p:cNvPr id="4" name="Tijdelijke aanduiding voor datum 3">
            <a:extLst>
              <a:ext uri="{FF2B5EF4-FFF2-40B4-BE49-F238E27FC236}">
                <a16:creationId xmlns:a16="http://schemas.microsoft.com/office/drawing/2014/main" id="{6C3073E5-556C-324B-A9EC-47BC51CD5CED}"/>
              </a:ext>
            </a:extLst>
          </p:cNvPr>
          <p:cNvSpPr>
            <a:spLocks noGrp="1"/>
          </p:cNvSpPr>
          <p:nvPr>
            <p:ph type="dt" sz="half" idx="10"/>
          </p:nvPr>
        </p:nvSpPr>
        <p:spPr/>
        <p:txBody>
          <a:bodyPr/>
          <a:lstStyle>
            <a:lvl1pPr>
              <a:defRPr>
                <a:solidFill>
                  <a:schemeClr val="tx1">
                    <a:lumMod val="75000"/>
                    <a:lumOff val="25000"/>
                  </a:schemeClr>
                </a:solidFill>
              </a:defRPr>
            </a:lvl1pPr>
          </a:lstStyle>
          <a:p>
            <a:fld id="{7DC93004-E696-AB40-8724-C2D62798E7BB}" type="datetime1">
              <a:rPr lang="nl-BE" smtClean="0"/>
              <a:t>12/01/2026</a:t>
            </a:fld>
            <a:endParaRPr lang="nl-NL"/>
          </a:p>
        </p:txBody>
      </p:sp>
      <p:sp>
        <p:nvSpPr>
          <p:cNvPr id="6" name="Tijdelijke aanduiding voor dianummer 5">
            <a:extLst>
              <a:ext uri="{FF2B5EF4-FFF2-40B4-BE49-F238E27FC236}">
                <a16:creationId xmlns:a16="http://schemas.microsoft.com/office/drawing/2014/main" id="{3FCC5971-3A42-394F-B6E6-E61B8E55DAF7}"/>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
        <p:nvSpPr>
          <p:cNvPr id="7" name="Tijdelijke aanduiding voor afbeelding 6">
            <a:extLst>
              <a:ext uri="{FF2B5EF4-FFF2-40B4-BE49-F238E27FC236}">
                <a16:creationId xmlns:a16="http://schemas.microsoft.com/office/drawing/2014/main" id="{BEADDFA5-B851-F84F-BC29-C080F0B02735}"/>
              </a:ext>
            </a:extLst>
          </p:cNvPr>
          <p:cNvSpPr>
            <a:spLocks noGrp="1"/>
          </p:cNvSpPr>
          <p:nvPr>
            <p:ph type="pic" sz="quarter" idx="13"/>
          </p:nvPr>
        </p:nvSpPr>
        <p:spPr>
          <a:xfrm>
            <a:off x="1251558" y="1468783"/>
            <a:ext cx="10515600" cy="4730750"/>
          </a:xfrm>
        </p:spPr>
        <p:txBody>
          <a:bodyPr/>
          <a:lstStyle/>
          <a:p>
            <a:r>
              <a:rPr lang="nl-NL"/>
              <a:t>Klik op het pictogram als u een afbeelding wilt toevoegen</a:t>
            </a:r>
            <a:endParaRPr lang="nl-BE"/>
          </a:p>
        </p:txBody>
      </p:sp>
    </p:spTree>
    <p:extLst>
      <p:ext uri="{BB962C8B-B14F-4D97-AF65-F5344CB8AC3E}">
        <p14:creationId xmlns:p14="http://schemas.microsoft.com/office/powerpoint/2010/main" val="3175063918"/>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fbeelding met titel en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4AE854-AC1F-0842-89AB-F124347061FA}"/>
              </a:ext>
            </a:extLst>
          </p:cNvPr>
          <p:cNvSpPr>
            <a:spLocks noGrp="1"/>
          </p:cNvSpPr>
          <p:nvPr>
            <p:ph type="title"/>
          </p:nvPr>
        </p:nvSpPr>
        <p:spPr>
          <a:xfrm>
            <a:off x="1251557" y="238538"/>
            <a:ext cx="3932237" cy="1123123"/>
          </a:xfrm>
        </p:spPr>
        <p:txBody>
          <a:bodyPr anchor="b"/>
          <a:lstStyle>
            <a:lvl1pPr>
              <a:defRPr sz="3200"/>
            </a:lvl1pPr>
          </a:lstStyle>
          <a:p>
            <a:r>
              <a:rPr lang="nl-NL"/>
              <a:t>Klik om stijl te bewerken</a:t>
            </a:r>
            <a:endParaRPr lang="nl-NL" dirty="0"/>
          </a:p>
        </p:txBody>
      </p:sp>
      <p:sp>
        <p:nvSpPr>
          <p:cNvPr id="4" name="Tijdelijke aanduiding voor tekst 3">
            <a:extLst>
              <a:ext uri="{FF2B5EF4-FFF2-40B4-BE49-F238E27FC236}">
                <a16:creationId xmlns:a16="http://schemas.microsoft.com/office/drawing/2014/main" id="{712AF880-EC30-3646-878F-28B30472F41B}"/>
              </a:ext>
            </a:extLst>
          </p:cNvPr>
          <p:cNvSpPr>
            <a:spLocks noGrp="1"/>
          </p:cNvSpPr>
          <p:nvPr>
            <p:ph type="body" sz="half" idx="2"/>
          </p:nvPr>
        </p:nvSpPr>
        <p:spPr>
          <a:xfrm>
            <a:off x="1251558" y="1480930"/>
            <a:ext cx="3932237" cy="459201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35D09B0-6E36-8548-9539-AE41A0DCF0A2}"/>
              </a:ext>
            </a:extLst>
          </p:cNvPr>
          <p:cNvSpPr>
            <a:spLocks noGrp="1"/>
          </p:cNvSpPr>
          <p:nvPr>
            <p:ph type="dt" sz="half" idx="10"/>
          </p:nvPr>
        </p:nvSpPr>
        <p:spPr/>
        <p:txBody>
          <a:bodyPr/>
          <a:lstStyle/>
          <a:p>
            <a:fld id="{7DC93004-E696-AB40-8724-C2D62798E7BB}" type="datetime1">
              <a:rPr lang="nl-BE" smtClean="0"/>
              <a:t>12/01/2026</a:t>
            </a:fld>
            <a:endParaRPr lang="nl-NL"/>
          </a:p>
        </p:txBody>
      </p:sp>
      <p:sp>
        <p:nvSpPr>
          <p:cNvPr id="7" name="Tijdelijke aanduiding voor dianummer 6">
            <a:extLst>
              <a:ext uri="{FF2B5EF4-FFF2-40B4-BE49-F238E27FC236}">
                <a16:creationId xmlns:a16="http://schemas.microsoft.com/office/drawing/2014/main" id="{851ED49F-E239-1248-AF2A-8CCBE5733770}"/>
              </a:ext>
            </a:extLst>
          </p:cNvPr>
          <p:cNvSpPr>
            <a:spLocks noGrp="1"/>
          </p:cNvSpPr>
          <p:nvPr>
            <p:ph type="sldNum" sz="quarter" idx="12"/>
          </p:nvPr>
        </p:nvSpPr>
        <p:spPr>
          <a:xfrm>
            <a:off x="9023958" y="6356350"/>
            <a:ext cx="2743200" cy="365125"/>
          </a:xfrm>
          <a:prstGeom prst="rect">
            <a:avLst/>
          </a:prstGeom>
        </p:spPr>
        <p:txBody>
          <a:bodyPr/>
          <a:lstStyle/>
          <a:p>
            <a:fld id="{147682B7-C3DD-874F-803A-DF607D727FCD}" type="slidenum">
              <a:rPr lang="nl-NL" smtClean="0"/>
              <a:t>‹nr.›</a:t>
            </a:fld>
            <a:endParaRPr lang="nl-NL"/>
          </a:p>
        </p:txBody>
      </p:sp>
      <p:sp>
        <p:nvSpPr>
          <p:cNvPr id="8" name="Tijdelijke aanduiding voor afbeelding 6">
            <a:extLst>
              <a:ext uri="{FF2B5EF4-FFF2-40B4-BE49-F238E27FC236}">
                <a16:creationId xmlns:a16="http://schemas.microsoft.com/office/drawing/2014/main" id="{A7A7D497-261B-5D4F-9ABF-C999EE0C0BF8}"/>
              </a:ext>
            </a:extLst>
          </p:cNvPr>
          <p:cNvSpPr>
            <a:spLocks noGrp="1"/>
          </p:cNvSpPr>
          <p:nvPr>
            <p:ph type="pic" sz="quarter" idx="13"/>
          </p:nvPr>
        </p:nvSpPr>
        <p:spPr>
          <a:xfrm>
            <a:off x="5183794" y="238538"/>
            <a:ext cx="6583364" cy="5834407"/>
          </a:xfrm>
        </p:spPr>
        <p:txBody>
          <a:bodyPr/>
          <a:lstStyle/>
          <a:p>
            <a:r>
              <a:rPr lang="nl-NL"/>
              <a:t>Klik op het pictogram als u een afbeelding wilt toevoegen</a:t>
            </a:r>
            <a:endParaRPr lang="nl-BE"/>
          </a:p>
        </p:txBody>
      </p:sp>
    </p:spTree>
    <p:extLst>
      <p:ext uri="{BB962C8B-B14F-4D97-AF65-F5344CB8AC3E}">
        <p14:creationId xmlns:p14="http://schemas.microsoft.com/office/powerpoint/2010/main" val="990475505"/>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B40A96F-7C59-F14F-B60C-1AFC81F79450}"/>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C6664910-1E4A-EB41-8FDF-65C1F02ED14A}"/>
              </a:ext>
            </a:extLst>
          </p:cNvPr>
          <p:cNvSpPr>
            <a:spLocks noGrp="1"/>
          </p:cNvSpPr>
          <p:nvPr>
            <p:ph sz="half" idx="1"/>
          </p:nvPr>
        </p:nvSpPr>
        <p:spPr>
          <a:xfrm>
            <a:off x="1251558" y="1486141"/>
            <a:ext cx="5181600" cy="469603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CD55BB2B-9565-AF43-B8D2-80DA5C016872}"/>
              </a:ext>
            </a:extLst>
          </p:cNvPr>
          <p:cNvSpPr>
            <a:spLocks noGrp="1"/>
          </p:cNvSpPr>
          <p:nvPr>
            <p:ph sz="half" idx="2"/>
          </p:nvPr>
        </p:nvSpPr>
        <p:spPr>
          <a:xfrm>
            <a:off x="6585558" y="1486141"/>
            <a:ext cx="5181600" cy="469603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F6E4C759-A8F9-2E48-B5C8-62D418F3CAA6}"/>
              </a:ext>
            </a:extLst>
          </p:cNvPr>
          <p:cNvSpPr>
            <a:spLocks noGrp="1"/>
          </p:cNvSpPr>
          <p:nvPr>
            <p:ph type="dt" sz="half" idx="10"/>
          </p:nvPr>
        </p:nvSpPr>
        <p:spPr/>
        <p:txBody>
          <a:bodyPr/>
          <a:lstStyle>
            <a:lvl1pPr>
              <a:defRPr>
                <a:solidFill>
                  <a:schemeClr val="tx1">
                    <a:lumMod val="75000"/>
                    <a:lumOff val="25000"/>
                  </a:schemeClr>
                </a:solidFill>
              </a:defRPr>
            </a:lvl1pPr>
          </a:lstStyle>
          <a:p>
            <a:fld id="{7DC93004-E696-AB40-8724-C2D62798E7BB}" type="datetime1">
              <a:rPr lang="nl-BE" smtClean="0"/>
              <a:t>12/01/2026</a:t>
            </a:fld>
            <a:endParaRPr lang="nl-NL"/>
          </a:p>
        </p:txBody>
      </p:sp>
      <p:sp>
        <p:nvSpPr>
          <p:cNvPr id="7" name="Tijdelijke aanduiding voor dianummer 6">
            <a:extLst>
              <a:ext uri="{FF2B5EF4-FFF2-40B4-BE49-F238E27FC236}">
                <a16:creationId xmlns:a16="http://schemas.microsoft.com/office/drawing/2014/main" id="{6FDE42B9-050D-AA4A-94F0-F0D8AB202CC2}"/>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3719120347"/>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43F531-B357-824E-9107-C13C1AF5D569}"/>
              </a:ext>
            </a:extLst>
          </p:cNvPr>
          <p:cNvSpPr>
            <a:spLocks noGrp="1"/>
          </p:cNvSpPr>
          <p:nvPr>
            <p:ph type="title"/>
          </p:nvPr>
        </p:nvSpPr>
        <p:spPr>
          <a:xfrm>
            <a:off x="1251558" y="352599"/>
            <a:ext cx="10515600" cy="950400"/>
          </a:xfrm>
        </p:spPr>
        <p:txBody>
          <a:bodyPr/>
          <a:lstStyle/>
          <a:p>
            <a:r>
              <a:rPr lang="nl-NL"/>
              <a:t>Klik om stijl te bewerken</a:t>
            </a:r>
            <a:endParaRPr lang="nl-NL" dirty="0"/>
          </a:p>
        </p:txBody>
      </p:sp>
      <p:sp>
        <p:nvSpPr>
          <p:cNvPr id="3" name="Tijdelijke aanduiding voor tekst 2">
            <a:extLst>
              <a:ext uri="{FF2B5EF4-FFF2-40B4-BE49-F238E27FC236}">
                <a16:creationId xmlns:a16="http://schemas.microsoft.com/office/drawing/2014/main" id="{717CA379-9F11-5943-99E0-2EE73F3F66C9}"/>
              </a:ext>
            </a:extLst>
          </p:cNvPr>
          <p:cNvSpPr>
            <a:spLocks noGrp="1"/>
          </p:cNvSpPr>
          <p:nvPr>
            <p:ph type="body" idx="1"/>
          </p:nvPr>
        </p:nvSpPr>
        <p:spPr>
          <a:xfrm>
            <a:off x="1251558" y="1482212"/>
            <a:ext cx="5157787" cy="1010337"/>
          </a:xfrm>
          <a:noFill/>
        </p:spPr>
        <p:txBody>
          <a:bodyPr anchor="b"/>
          <a:lstStyle>
            <a:lvl1pPr marL="0" indent="0">
              <a:buNone/>
              <a:defRPr sz="2400" b="1" i="0">
                <a:latin typeface="Montserrat SemiBold" pitchFamily="2" charset="77"/>
                <a:ea typeface="Montserrat SemiBold" pitchFamily="2" charset="77"/>
                <a:cs typeface="Lato" panose="020F050202020403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428FFD86-1380-C346-9642-9D84283C6544}"/>
              </a:ext>
            </a:extLst>
          </p:cNvPr>
          <p:cNvSpPr>
            <a:spLocks noGrp="1"/>
          </p:cNvSpPr>
          <p:nvPr>
            <p:ph sz="half" idx="2"/>
          </p:nvPr>
        </p:nvSpPr>
        <p:spPr>
          <a:xfrm>
            <a:off x="1251558" y="2492549"/>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NL" dirty="0"/>
          </a:p>
        </p:txBody>
      </p:sp>
      <p:sp>
        <p:nvSpPr>
          <p:cNvPr id="5" name="Tijdelijke aanduiding voor tekst 4">
            <a:extLst>
              <a:ext uri="{FF2B5EF4-FFF2-40B4-BE49-F238E27FC236}">
                <a16:creationId xmlns:a16="http://schemas.microsoft.com/office/drawing/2014/main" id="{9875971D-6953-F144-909E-4595727F16E3}"/>
              </a:ext>
            </a:extLst>
          </p:cNvPr>
          <p:cNvSpPr>
            <a:spLocks noGrp="1"/>
          </p:cNvSpPr>
          <p:nvPr>
            <p:ph type="body" sz="quarter" idx="3"/>
          </p:nvPr>
        </p:nvSpPr>
        <p:spPr>
          <a:xfrm>
            <a:off x="6583970" y="1482212"/>
            <a:ext cx="5183188" cy="1010337"/>
          </a:xfrm>
          <a:noFill/>
        </p:spPr>
        <p:txBody>
          <a:bodyPr anchor="b"/>
          <a:lstStyle>
            <a:lvl1pPr marL="0" indent="0">
              <a:buNone/>
              <a:defRPr sz="2400" b="1" i="0">
                <a:latin typeface="Montserrat SemiBold" pitchFamily="2" charset="77"/>
                <a:ea typeface="Montserrat SemiBold" pitchFamily="2" charset="77"/>
                <a:cs typeface="Lato" panose="020F0502020204030203"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CE75B71C-028A-3849-819E-3D38A7E05995}"/>
              </a:ext>
            </a:extLst>
          </p:cNvPr>
          <p:cNvSpPr>
            <a:spLocks noGrp="1"/>
          </p:cNvSpPr>
          <p:nvPr>
            <p:ph sz="quarter" idx="4"/>
          </p:nvPr>
        </p:nvSpPr>
        <p:spPr>
          <a:xfrm>
            <a:off x="6583970" y="2492549"/>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AF914C19-FAEF-3247-83D8-17EFAFE0D839}"/>
              </a:ext>
            </a:extLst>
          </p:cNvPr>
          <p:cNvSpPr>
            <a:spLocks noGrp="1"/>
          </p:cNvSpPr>
          <p:nvPr>
            <p:ph type="dt" sz="half" idx="10"/>
          </p:nvPr>
        </p:nvSpPr>
        <p:spPr/>
        <p:txBody>
          <a:bodyPr/>
          <a:lstStyle>
            <a:lvl1pPr>
              <a:defRPr>
                <a:solidFill>
                  <a:schemeClr val="tx1">
                    <a:lumMod val="75000"/>
                    <a:lumOff val="25000"/>
                  </a:schemeClr>
                </a:solidFill>
              </a:defRPr>
            </a:lvl1pPr>
          </a:lstStyle>
          <a:p>
            <a:fld id="{D1813C4A-BC71-0146-960C-BF89998AA54E}" type="datetime1">
              <a:rPr lang="nl-BE" smtClean="0"/>
              <a:t>12/01/2026</a:t>
            </a:fld>
            <a:endParaRPr lang="nl-NL"/>
          </a:p>
        </p:txBody>
      </p:sp>
      <p:sp>
        <p:nvSpPr>
          <p:cNvPr id="9" name="Tijdelijke aanduiding voor dianummer 8">
            <a:extLst>
              <a:ext uri="{FF2B5EF4-FFF2-40B4-BE49-F238E27FC236}">
                <a16:creationId xmlns:a16="http://schemas.microsoft.com/office/drawing/2014/main" id="{32FD3ADC-EFB8-FF41-9AF0-F608A0D79550}"/>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185953458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8DBF2F2-81A8-6243-B8D5-57B715D219AB}"/>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8340443E-0CBC-B54B-B07F-D31F7FBDDDC9}"/>
              </a:ext>
            </a:extLst>
          </p:cNvPr>
          <p:cNvSpPr>
            <a:spLocks noGrp="1"/>
          </p:cNvSpPr>
          <p:nvPr>
            <p:ph type="dt" sz="half" idx="10"/>
          </p:nvPr>
        </p:nvSpPr>
        <p:spPr/>
        <p:txBody>
          <a:bodyPr/>
          <a:lstStyle>
            <a:lvl1pPr>
              <a:defRPr>
                <a:solidFill>
                  <a:schemeClr val="tx1">
                    <a:lumMod val="75000"/>
                    <a:lumOff val="25000"/>
                  </a:schemeClr>
                </a:solidFill>
              </a:defRPr>
            </a:lvl1pPr>
          </a:lstStyle>
          <a:p>
            <a:fld id="{A5065572-5875-DB4D-A144-09D987154F30}" type="datetime1">
              <a:rPr lang="nl-BE" smtClean="0"/>
              <a:t>12/01/2026</a:t>
            </a:fld>
            <a:endParaRPr lang="nl-NL"/>
          </a:p>
        </p:txBody>
      </p:sp>
      <p:sp>
        <p:nvSpPr>
          <p:cNvPr id="5" name="Tijdelijke aanduiding voor dianummer 4">
            <a:extLst>
              <a:ext uri="{FF2B5EF4-FFF2-40B4-BE49-F238E27FC236}">
                <a16:creationId xmlns:a16="http://schemas.microsoft.com/office/drawing/2014/main" id="{4295460F-484C-2349-8ED1-991293A99518}"/>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25154072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E054BF3-D030-294D-B170-F95F6A56CB52}"/>
              </a:ext>
            </a:extLst>
          </p:cNvPr>
          <p:cNvSpPr>
            <a:spLocks noGrp="1"/>
          </p:cNvSpPr>
          <p:nvPr>
            <p:ph type="dt" sz="half" idx="10"/>
          </p:nvPr>
        </p:nvSpPr>
        <p:spPr/>
        <p:txBody>
          <a:bodyPr/>
          <a:lstStyle>
            <a:lvl1pPr>
              <a:defRPr>
                <a:solidFill>
                  <a:schemeClr val="tx1">
                    <a:lumMod val="75000"/>
                    <a:lumOff val="25000"/>
                  </a:schemeClr>
                </a:solidFill>
              </a:defRPr>
            </a:lvl1pPr>
          </a:lstStyle>
          <a:p>
            <a:fld id="{3D193137-26B6-EA43-96CF-68D052D8622D}" type="datetime1">
              <a:rPr lang="nl-BE" smtClean="0"/>
              <a:t>12/01/2026</a:t>
            </a:fld>
            <a:endParaRPr lang="nl-NL"/>
          </a:p>
        </p:txBody>
      </p:sp>
      <p:sp>
        <p:nvSpPr>
          <p:cNvPr id="4" name="Tijdelijke aanduiding voor dianummer 3">
            <a:extLst>
              <a:ext uri="{FF2B5EF4-FFF2-40B4-BE49-F238E27FC236}">
                <a16:creationId xmlns:a16="http://schemas.microsoft.com/office/drawing/2014/main" id="{1607F72D-5057-B64E-AED4-F1BE226A81D1}"/>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77783417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FBF384C-72A8-B545-AA6B-28CE2EFF873C}"/>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7BF4F25A-9A71-EC40-A1C8-CDF221E1A224}"/>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D99B122-E92F-E047-A32C-077675112867}"/>
              </a:ext>
            </a:extLst>
          </p:cNvPr>
          <p:cNvSpPr>
            <a:spLocks noGrp="1"/>
          </p:cNvSpPr>
          <p:nvPr>
            <p:ph type="dt" sz="half" idx="10"/>
          </p:nvPr>
        </p:nvSpPr>
        <p:spPr/>
        <p:txBody>
          <a:bodyPr/>
          <a:lstStyle/>
          <a:p>
            <a:fld id="{8EB28087-86A8-0241-80C8-CDFC1107CD8E}" type="datetime1">
              <a:rPr lang="nl-BE" smtClean="0"/>
              <a:t>12/01/2026</a:t>
            </a:fld>
            <a:endParaRPr lang="nl-NL"/>
          </a:p>
        </p:txBody>
      </p:sp>
      <p:sp>
        <p:nvSpPr>
          <p:cNvPr id="6" name="Tijdelijke aanduiding voor dianummer 5">
            <a:extLst>
              <a:ext uri="{FF2B5EF4-FFF2-40B4-BE49-F238E27FC236}">
                <a16:creationId xmlns:a16="http://schemas.microsoft.com/office/drawing/2014/main" id="{2EE9ADFE-1F14-B745-8F00-831E9F701A3C}"/>
              </a:ext>
            </a:extLst>
          </p:cNvPr>
          <p:cNvSpPr>
            <a:spLocks noGrp="1"/>
          </p:cNvSpPr>
          <p:nvPr>
            <p:ph type="sldNum" sz="quarter" idx="12"/>
          </p:nvPr>
        </p:nvSpPr>
        <p:spPr>
          <a:xfrm>
            <a:off x="9023958" y="6356350"/>
            <a:ext cx="2743200" cy="365125"/>
          </a:xfrm>
          <a:prstGeom prst="rect">
            <a:avLst/>
          </a:prstGeom>
        </p:spPr>
        <p:txBody>
          <a:bodyPr/>
          <a:lstStyle/>
          <a:p>
            <a:fld id="{147682B7-C3DD-874F-803A-DF607D727FCD}" type="slidenum">
              <a:rPr lang="nl-NL" smtClean="0"/>
              <a:t>‹nr.›</a:t>
            </a:fld>
            <a:endParaRPr lang="nl-NL"/>
          </a:p>
        </p:txBody>
      </p:sp>
    </p:spTree>
    <p:extLst>
      <p:ext uri="{BB962C8B-B14F-4D97-AF65-F5344CB8AC3E}">
        <p14:creationId xmlns:p14="http://schemas.microsoft.com/office/powerpoint/2010/main" val="183424083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7" name="Rechthoek 6">
            <a:extLst>
              <a:ext uri="{FF2B5EF4-FFF2-40B4-BE49-F238E27FC236}">
                <a16:creationId xmlns:a16="http://schemas.microsoft.com/office/drawing/2014/main" id="{C23CB570-D47B-B04B-AA61-8EC91EFB3FBB}"/>
              </a:ext>
            </a:extLst>
          </p:cNvPr>
          <p:cNvSpPr/>
          <p:nvPr/>
        </p:nvSpPr>
        <p:spPr>
          <a:xfrm>
            <a:off x="9023958" y="0"/>
            <a:ext cx="316804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5" name="Rechthoek 4">
            <a:extLst>
              <a:ext uri="{FF2B5EF4-FFF2-40B4-BE49-F238E27FC236}">
                <a16:creationId xmlns:a16="http://schemas.microsoft.com/office/drawing/2014/main" id="{0988FD49-1662-974F-B777-F1EE1E0C5261}"/>
              </a:ext>
            </a:extLst>
          </p:cNvPr>
          <p:cNvSpPr/>
          <p:nvPr/>
        </p:nvSpPr>
        <p:spPr>
          <a:xfrm>
            <a:off x="0" y="0"/>
            <a:ext cx="9023958" cy="6858000"/>
          </a:xfrm>
          <a:prstGeom prst="rect">
            <a:avLst/>
          </a:prstGeom>
          <a:solidFill>
            <a:srgbClr val="AEBD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Verticale titel 1">
            <a:extLst>
              <a:ext uri="{FF2B5EF4-FFF2-40B4-BE49-F238E27FC236}">
                <a16:creationId xmlns:a16="http://schemas.microsoft.com/office/drawing/2014/main" id="{36E20D7B-368C-7740-AFDA-0FD2217D7558}"/>
              </a:ext>
            </a:extLst>
          </p:cNvPr>
          <p:cNvSpPr>
            <a:spLocks noGrp="1"/>
          </p:cNvSpPr>
          <p:nvPr>
            <p:ph type="title" orient="vert"/>
          </p:nvPr>
        </p:nvSpPr>
        <p:spPr>
          <a:xfrm>
            <a:off x="9138258" y="327547"/>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B4EFD6B9-925B-ED4B-91FA-D78431AACC80}"/>
              </a:ext>
            </a:extLst>
          </p:cNvPr>
          <p:cNvSpPr>
            <a:spLocks noGrp="1"/>
          </p:cNvSpPr>
          <p:nvPr>
            <p:ph type="body" orient="vert" idx="1"/>
          </p:nvPr>
        </p:nvSpPr>
        <p:spPr>
          <a:xfrm>
            <a:off x="1251558" y="327547"/>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FDA027B6-04F3-7A43-B05E-13C34F28B2B6}"/>
              </a:ext>
            </a:extLst>
          </p:cNvPr>
          <p:cNvSpPr>
            <a:spLocks noGrp="1"/>
          </p:cNvSpPr>
          <p:nvPr>
            <p:ph type="dt" sz="half" idx="10"/>
          </p:nvPr>
        </p:nvSpPr>
        <p:spPr/>
        <p:txBody>
          <a:bodyPr/>
          <a:lstStyle/>
          <a:p>
            <a:fld id="{DE365B71-75B1-F449-B4E7-6CC9753235DF}" type="datetime1">
              <a:rPr lang="nl-BE" smtClean="0"/>
              <a:t>12/01/2026</a:t>
            </a:fld>
            <a:endParaRPr lang="nl-NL"/>
          </a:p>
        </p:txBody>
      </p:sp>
      <p:sp>
        <p:nvSpPr>
          <p:cNvPr id="6" name="Tijdelijke aanduiding voor dianummer 5">
            <a:extLst>
              <a:ext uri="{FF2B5EF4-FFF2-40B4-BE49-F238E27FC236}">
                <a16:creationId xmlns:a16="http://schemas.microsoft.com/office/drawing/2014/main" id="{A73BEFE3-2B2F-D14C-B945-2BB8E1C0BE98}"/>
              </a:ext>
            </a:extLst>
          </p:cNvPr>
          <p:cNvSpPr>
            <a:spLocks noGrp="1"/>
          </p:cNvSpPr>
          <p:nvPr>
            <p:ph type="sldNum" sz="quarter" idx="12"/>
          </p:nvPr>
        </p:nvSpPr>
        <p:spPr>
          <a:xfrm>
            <a:off x="9023958" y="6356350"/>
            <a:ext cx="2743200" cy="365125"/>
          </a:xfrm>
          <a:prstGeom prst="rect">
            <a:avLst/>
          </a:prstGeom>
        </p:spPr>
        <p:txBody>
          <a:bodyPr/>
          <a:lstStyle/>
          <a:p>
            <a:fld id="{147682B7-C3DD-874F-803A-DF607D727FCD}" type="slidenum">
              <a:rPr lang="nl-NL" smtClean="0"/>
              <a:t>‹nr.›</a:t>
            </a:fld>
            <a:endParaRPr lang="nl-NL"/>
          </a:p>
        </p:txBody>
      </p:sp>
    </p:spTree>
    <p:extLst>
      <p:ext uri="{BB962C8B-B14F-4D97-AF65-F5344CB8AC3E}">
        <p14:creationId xmlns:p14="http://schemas.microsoft.com/office/powerpoint/2010/main" val="1570893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38930DC-F82B-054D-9A6D-0EB1A1B97502}"/>
              </a:ext>
            </a:extLst>
          </p:cNvPr>
          <p:cNvSpPr>
            <a:spLocks noGrp="1"/>
          </p:cNvSpPr>
          <p:nvPr>
            <p:ph type="dt" sz="half" idx="10"/>
          </p:nvPr>
        </p:nvSpPr>
        <p:spPr/>
        <p:txBody>
          <a:bodyPr/>
          <a:lstStyle/>
          <a:p>
            <a:fld id="{42A6FF1A-BDC3-9B4A-9A0E-C7FECFA0BDCA}" type="datetimeFigureOut">
              <a:rPr lang="nl-NL" smtClean="0"/>
              <a:t>12-01-2026</a:t>
            </a:fld>
            <a:endParaRPr lang="nl-NL"/>
          </a:p>
        </p:txBody>
      </p:sp>
      <p:sp>
        <p:nvSpPr>
          <p:cNvPr id="3" name="Tijdelijke aanduiding voor voettekst 2">
            <a:extLst>
              <a:ext uri="{FF2B5EF4-FFF2-40B4-BE49-F238E27FC236}">
                <a16:creationId xmlns:a16="http://schemas.microsoft.com/office/drawing/2014/main" id="{B97A0632-4CCE-7945-BC59-36A71FDE2F99}"/>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75D9F442-4E4B-CA45-84B3-F79B58635B72}"/>
              </a:ext>
            </a:extLst>
          </p:cNvPr>
          <p:cNvSpPr>
            <a:spLocks noGrp="1"/>
          </p:cNvSpPr>
          <p:nvPr>
            <p:ph type="sldNum" sz="quarter" idx="12"/>
          </p:nvPr>
        </p:nvSpPr>
        <p:spPr/>
        <p:txBody>
          <a:bodyPr/>
          <a:lstStyle/>
          <a:p>
            <a:fld id="{613BD3F6-D440-F641-AE5B-91D092FCF394}" type="slidenum">
              <a:rPr lang="nl-NL" smtClean="0"/>
              <a:t>‹nr.›</a:t>
            </a:fld>
            <a:endParaRPr lang="nl-NL"/>
          </a:p>
        </p:txBody>
      </p:sp>
      <p:pic>
        <p:nvPicPr>
          <p:cNvPr id="6" name="Afbeelding 5">
            <a:extLst>
              <a:ext uri="{FF2B5EF4-FFF2-40B4-BE49-F238E27FC236}">
                <a16:creationId xmlns:a16="http://schemas.microsoft.com/office/drawing/2014/main" id="{BCC8BAB4-B244-744A-AD5E-D9E6AD4AF1C8}"/>
              </a:ext>
            </a:extLst>
          </p:cNvPr>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4016375" y="2164835"/>
            <a:ext cx="4159250" cy="1968500"/>
          </a:xfrm>
          <a:prstGeom prst="rect">
            <a:avLst/>
          </a:prstGeom>
        </p:spPr>
      </p:pic>
      <p:sp>
        <p:nvSpPr>
          <p:cNvPr id="8" name="Tekstvak 7">
            <a:extLst>
              <a:ext uri="{FF2B5EF4-FFF2-40B4-BE49-F238E27FC236}">
                <a16:creationId xmlns:a16="http://schemas.microsoft.com/office/drawing/2014/main" id="{0150B5F8-497B-AA4E-B969-D14CC5BE0014}"/>
              </a:ext>
            </a:extLst>
          </p:cNvPr>
          <p:cNvSpPr txBox="1"/>
          <p:nvPr/>
        </p:nvSpPr>
        <p:spPr>
          <a:xfrm>
            <a:off x="3921211" y="4133335"/>
            <a:ext cx="4349578" cy="289310"/>
          </a:xfrm>
          <a:prstGeom prst="rect">
            <a:avLst/>
          </a:prstGeom>
          <a:noFill/>
        </p:spPr>
        <p:txBody>
          <a:bodyPr wrap="square" rtlCol="0">
            <a:spAutoFit/>
          </a:bodyPr>
          <a:lstStyle/>
          <a:p>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Sainctelettesquare</a:t>
            </a:r>
            <a:r>
              <a:rPr lang="nl-NL" sz="1280" b="0" i="0">
                <a:solidFill>
                  <a:schemeClr val="tx1"/>
                </a:solidFill>
                <a:latin typeface="Lato" panose="020F0502020204030203" pitchFamily="34" charset="0"/>
                <a:ea typeface="Lato" panose="020F0502020204030203" pitchFamily="34" charset="0"/>
                <a:cs typeface="Lato" panose="020F0502020204030203" pitchFamily="34" charset="0"/>
              </a:rPr>
              <a:t> 19・1000 </a:t>
            </a:r>
            <a:r>
              <a:rPr lang="nl-NL" sz="1280" b="0" i="0" err="1">
                <a:solidFill>
                  <a:schemeClr val="tx1"/>
                </a:solidFill>
                <a:latin typeface="Lato" panose="020F0502020204030203" pitchFamily="34" charset="0"/>
                <a:ea typeface="Lato" panose="020F0502020204030203" pitchFamily="34" charset="0"/>
                <a:cs typeface="Lato" panose="020F0502020204030203" pitchFamily="34" charset="0"/>
              </a:rPr>
              <a:t>Brussel・welkom@socius.be</a:t>
            </a:r>
            <a:endParaRPr lang="nl-NL" sz="1280" b="0" i="0">
              <a:solidFill>
                <a:schemeClr val="tx1"/>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25087161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ontactgegevens">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4E054BF3-D030-294D-B170-F95F6A56CB52}"/>
              </a:ext>
            </a:extLst>
          </p:cNvPr>
          <p:cNvSpPr>
            <a:spLocks noGrp="1"/>
          </p:cNvSpPr>
          <p:nvPr>
            <p:ph type="dt" sz="half" idx="10"/>
          </p:nvPr>
        </p:nvSpPr>
        <p:spPr/>
        <p:txBody>
          <a:bodyPr/>
          <a:lstStyle>
            <a:lvl1pPr>
              <a:defRPr>
                <a:solidFill>
                  <a:schemeClr val="tx1">
                    <a:lumMod val="75000"/>
                    <a:lumOff val="25000"/>
                  </a:schemeClr>
                </a:solidFill>
              </a:defRPr>
            </a:lvl1pPr>
          </a:lstStyle>
          <a:p>
            <a:fld id="{7DC93004-E696-AB40-8724-C2D62798E7BB}" type="datetime1">
              <a:rPr lang="nl-BE" smtClean="0"/>
              <a:t>12/01/2026</a:t>
            </a:fld>
            <a:endParaRPr lang="nl-NL"/>
          </a:p>
        </p:txBody>
      </p:sp>
      <p:sp>
        <p:nvSpPr>
          <p:cNvPr id="4" name="Tijdelijke aanduiding voor dianummer 3">
            <a:extLst>
              <a:ext uri="{FF2B5EF4-FFF2-40B4-BE49-F238E27FC236}">
                <a16:creationId xmlns:a16="http://schemas.microsoft.com/office/drawing/2014/main" id="{1607F72D-5057-B64E-AED4-F1BE226A81D1}"/>
              </a:ext>
            </a:extLst>
          </p:cNvPr>
          <p:cNvSpPr>
            <a:spLocks noGrp="1"/>
          </p:cNvSpPr>
          <p:nvPr>
            <p:ph type="sldNum" sz="quarter" idx="12"/>
          </p:nvPr>
        </p:nvSpPr>
        <p:spPr>
          <a:xfrm>
            <a:off x="9023958" y="6356350"/>
            <a:ext cx="2743200" cy="365125"/>
          </a:xfrm>
          <a:prstGeom prst="rect">
            <a:avLst/>
          </a:prstGeom>
        </p:spPr>
        <p:txBody>
          <a:bodyPr/>
          <a:lstStyle>
            <a:lvl1pPr>
              <a:defRPr>
                <a:solidFill>
                  <a:schemeClr val="tx1">
                    <a:lumMod val="75000"/>
                    <a:lumOff val="25000"/>
                  </a:schemeClr>
                </a:solidFill>
              </a:defRPr>
            </a:lvl1pPr>
          </a:lstStyle>
          <a:p>
            <a:fld id="{147682B7-C3DD-874F-803A-DF607D727FCD}" type="slidenum">
              <a:rPr lang="nl-NL" smtClean="0"/>
              <a:t>‹nr.›</a:t>
            </a:fld>
            <a:endParaRPr lang="nl-NL"/>
          </a:p>
        </p:txBody>
      </p:sp>
      <p:sp>
        <p:nvSpPr>
          <p:cNvPr id="5" name="Tekstvak 4">
            <a:extLst>
              <a:ext uri="{FF2B5EF4-FFF2-40B4-BE49-F238E27FC236}">
                <a16:creationId xmlns:a16="http://schemas.microsoft.com/office/drawing/2014/main" id="{AE9F40C5-4F4B-3F44-86DD-A5687E817170}"/>
              </a:ext>
            </a:extLst>
          </p:cNvPr>
          <p:cNvSpPr txBox="1"/>
          <p:nvPr/>
        </p:nvSpPr>
        <p:spPr>
          <a:xfrm>
            <a:off x="1251558" y="1477014"/>
            <a:ext cx="8379459" cy="3907865"/>
          </a:xfrm>
          <a:prstGeom prst="rect">
            <a:avLst/>
          </a:prstGeom>
          <a:noFill/>
        </p:spPr>
        <p:txBody>
          <a:bodyPr wrap="square" rtlCol="0">
            <a:spAutoFit/>
          </a:bodyPr>
          <a:lstStyle/>
          <a:p>
            <a:pPr>
              <a:lnSpc>
                <a:spcPct val="150000"/>
              </a:lnSpc>
            </a:pPr>
            <a:r>
              <a:rPr lang="nl-NL" sz="2400" b="1" i="0" dirty="0" err="1">
                <a:latin typeface="Montserrat Alternates SemiBold" pitchFamily="2" charset="77"/>
                <a:ea typeface="Lato" panose="020F0502020204030203" pitchFamily="34" charset="0"/>
                <a:cs typeface="Lato" panose="020F0502020204030203" pitchFamily="34" charset="0"/>
              </a:rPr>
              <a:t>Socius</a:t>
            </a:r>
            <a:r>
              <a:rPr lang="nl-NL" sz="2400" b="1" i="0" dirty="0">
                <a:latin typeface="Montserrat Alternates SemiBold" pitchFamily="2" charset="77"/>
                <a:ea typeface="Lato" panose="020F0502020204030203" pitchFamily="34" charset="0"/>
                <a:cs typeface="Lato" panose="020F0502020204030203" pitchFamily="34" charset="0"/>
              </a:rPr>
              <a:t>, Steunpunt sociaal-cultureel werk vzw</a:t>
            </a:r>
          </a:p>
          <a:p>
            <a:pPr>
              <a:lnSpc>
                <a:spcPct val="150000"/>
              </a:lnSpc>
            </a:pPr>
            <a:r>
              <a:rPr lang="nl-NL" sz="2400" b="0" i="0" dirty="0" err="1">
                <a:latin typeface="Montserrat" pitchFamily="2" charset="77"/>
                <a:ea typeface="Roboto Slab Light" pitchFamily="2" charset="0"/>
              </a:rPr>
              <a:t>Sainctelettesquare</a:t>
            </a:r>
            <a:r>
              <a:rPr lang="nl-NL" sz="2400" b="0" i="0" dirty="0">
                <a:latin typeface="Montserrat" pitchFamily="2" charset="77"/>
                <a:ea typeface="Roboto Slab Light" pitchFamily="2" charset="0"/>
              </a:rPr>
              <a:t> 19, 1000 Brussel</a:t>
            </a:r>
          </a:p>
          <a:p>
            <a:pPr marL="0" indent="0">
              <a:lnSpc>
                <a:spcPct val="150000"/>
              </a:lnSpc>
              <a:tabLst>
                <a:tab pos="355600" algn="l"/>
              </a:tabLst>
            </a:pPr>
            <a:r>
              <a:rPr lang="nl-NL" sz="2400" b="0" i="0" dirty="0">
                <a:latin typeface="Montserrat" pitchFamily="2" charset="77"/>
                <a:ea typeface="Roboto Slab Light" pitchFamily="2" charset="0"/>
              </a:rPr>
              <a:t>02 215 27 08</a:t>
            </a:r>
          </a:p>
          <a:p>
            <a:pPr marL="0" indent="0">
              <a:lnSpc>
                <a:spcPct val="150000"/>
              </a:lnSpc>
              <a:tabLst>
                <a:tab pos="355600" algn="l"/>
              </a:tabLst>
            </a:pPr>
            <a:r>
              <a:rPr lang="nl-NL" sz="2400" b="0" i="0" dirty="0" err="1">
                <a:latin typeface="Montserrat" pitchFamily="2" charset="77"/>
                <a:ea typeface="Roboto Slab Light" pitchFamily="2" charset="0"/>
              </a:rPr>
              <a:t>welkom@socius.be</a:t>
            </a:r>
            <a:endParaRPr lang="nl-NL" sz="2400" b="0" i="0" dirty="0">
              <a:latin typeface="Montserrat" pitchFamily="2" charset="77"/>
              <a:ea typeface="Roboto Slab Light" pitchFamily="2" charset="0"/>
            </a:endParaRPr>
          </a:p>
          <a:p>
            <a:pPr marL="0" indent="0">
              <a:lnSpc>
                <a:spcPct val="150000"/>
              </a:lnSpc>
              <a:tabLst>
                <a:tab pos="355600" algn="l"/>
              </a:tabLst>
            </a:pPr>
            <a:r>
              <a:rPr lang="nl-NL" sz="2400" b="0" i="0" dirty="0" err="1">
                <a:latin typeface="Montserrat" pitchFamily="2" charset="77"/>
                <a:ea typeface="Roboto Slab Light" pitchFamily="2" charset="0"/>
              </a:rPr>
              <a:t>www.socius.be</a:t>
            </a:r>
            <a:endParaRPr lang="nl-NL" sz="2400" b="0" i="0" dirty="0">
              <a:latin typeface="Montserrat" pitchFamily="2" charset="77"/>
              <a:ea typeface="Roboto Slab Light" pitchFamily="2" charset="0"/>
            </a:endParaRPr>
          </a:p>
          <a:p>
            <a:pPr marL="0" indent="0">
              <a:lnSpc>
                <a:spcPct val="150000"/>
              </a:lnSpc>
              <a:tabLst>
                <a:tab pos="355600" algn="l"/>
              </a:tabLst>
            </a:pPr>
            <a:r>
              <a:rPr lang="nl-NL" sz="2400" b="0" i="0" dirty="0">
                <a:latin typeface="Montserrat" pitchFamily="2" charset="77"/>
                <a:ea typeface="Roboto Slab Light" pitchFamily="2" charset="0"/>
              </a:rPr>
              <a:t>	@</a:t>
            </a:r>
            <a:r>
              <a:rPr lang="nl-NL" sz="2400" b="0" i="0" dirty="0" err="1">
                <a:latin typeface="Montserrat" pitchFamily="2" charset="77"/>
                <a:ea typeface="Roboto Slab Light" pitchFamily="2" charset="0"/>
              </a:rPr>
              <a:t>sociustweets</a:t>
            </a:r>
            <a:endParaRPr lang="nl-NL" sz="2400" b="0" i="0" dirty="0">
              <a:latin typeface="Montserrat" pitchFamily="2" charset="77"/>
              <a:ea typeface="Roboto Slab Light" pitchFamily="2" charset="0"/>
            </a:endParaRPr>
          </a:p>
          <a:p>
            <a:pPr marL="0" indent="0">
              <a:lnSpc>
                <a:spcPct val="150000"/>
              </a:lnSpc>
              <a:tabLst>
                <a:tab pos="355600" algn="l"/>
              </a:tabLst>
            </a:pPr>
            <a:r>
              <a:rPr lang="nl-NL" sz="2400" b="0" i="0" dirty="0">
                <a:latin typeface="Montserrat" pitchFamily="2" charset="77"/>
                <a:ea typeface="Roboto Slab Light" pitchFamily="2" charset="0"/>
              </a:rPr>
              <a:t>	</a:t>
            </a:r>
            <a:r>
              <a:rPr lang="nl-NL" sz="2400" b="0" i="0" dirty="0" err="1">
                <a:latin typeface="Montserrat" pitchFamily="2" charset="77"/>
                <a:ea typeface="Roboto Slab Light" pitchFamily="2" charset="0"/>
              </a:rPr>
              <a:t>facebook.com</a:t>
            </a:r>
            <a:r>
              <a:rPr lang="nl-NL" sz="2400" b="0" i="0" dirty="0">
                <a:latin typeface="Montserrat" pitchFamily="2" charset="77"/>
                <a:ea typeface="Roboto Slab Light" pitchFamily="2" charset="0"/>
              </a:rPr>
              <a:t>/</a:t>
            </a:r>
            <a:r>
              <a:rPr lang="nl-NL" sz="2400" b="0" i="0" dirty="0" err="1">
                <a:latin typeface="Montserrat" pitchFamily="2" charset="77"/>
                <a:ea typeface="Roboto Slab Light" pitchFamily="2" charset="0"/>
              </a:rPr>
              <a:t>sociaalcultureel</a:t>
            </a:r>
            <a:endParaRPr lang="nl-NL" sz="2400" b="0" i="0" dirty="0">
              <a:latin typeface="Montserrat" pitchFamily="2" charset="77"/>
              <a:ea typeface="Roboto Slab Light" pitchFamily="2" charset="0"/>
            </a:endParaRPr>
          </a:p>
        </p:txBody>
      </p:sp>
      <p:pic>
        <p:nvPicPr>
          <p:cNvPr id="6" name="Afbeelding 5">
            <a:extLst>
              <a:ext uri="{FF2B5EF4-FFF2-40B4-BE49-F238E27FC236}">
                <a16:creationId xmlns:a16="http://schemas.microsoft.com/office/drawing/2014/main" id="{48225070-790C-5546-9E9D-E05D1D5A15B3}"/>
              </a:ext>
            </a:extLst>
          </p:cNvPr>
          <p:cNvPicPr>
            <a:picLocks noChangeAspect="1"/>
          </p:cNvPicPr>
          <p:nvPr/>
        </p:nvPicPr>
        <p:blipFill>
          <a:blip r:embed="rId2" cstate="print">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1196830" y="4914036"/>
            <a:ext cx="432000" cy="432000"/>
          </a:xfrm>
          <a:prstGeom prst="rect">
            <a:avLst/>
          </a:prstGeom>
        </p:spPr>
      </p:pic>
      <p:pic>
        <p:nvPicPr>
          <p:cNvPr id="11" name="Afbeelding 10">
            <a:extLst>
              <a:ext uri="{FF2B5EF4-FFF2-40B4-BE49-F238E27FC236}">
                <a16:creationId xmlns:a16="http://schemas.microsoft.com/office/drawing/2014/main" id="{382F2B2B-8BB9-F945-A0F1-AAC272319778}"/>
              </a:ext>
            </a:extLst>
          </p:cNvPr>
          <p:cNvPicPr>
            <a:picLocks noChangeAspect="1"/>
          </p:cNvPicPr>
          <p:nvPr/>
        </p:nvPicPr>
        <p:blipFill>
          <a:blip r:embed="rId4" cstate="print">
            <a:extLst>
              <a:ext uri="{28A0092B-C50C-407E-A947-70E740481C1C}">
                <a14:useLocalDpi xmlns:a14="http://schemas.microsoft.com/office/drawing/2010/main"/>
              </a:ext>
              <a:ext uri="{837473B0-CC2E-450A-ABE3-18F120FF3D39}">
                <a1611:picAttrSrcUrl xmlns:a1611="http://schemas.microsoft.com/office/drawing/2016/11/main" r:id="rId5"/>
              </a:ext>
            </a:extLst>
          </a:blip>
          <a:stretch>
            <a:fillRect/>
          </a:stretch>
        </p:blipFill>
        <p:spPr>
          <a:xfrm>
            <a:off x="1276537" y="4456668"/>
            <a:ext cx="360000" cy="292320"/>
          </a:xfrm>
          <a:prstGeom prst="rect">
            <a:avLst/>
          </a:prstGeom>
        </p:spPr>
      </p:pic>
      <p:sp>
        <p:nvSpPr>
          <p:cNvPr id="17" name="Tekstvak 16">
            <a:extLst>
              <a:ext uri="{FF2B5EF4-FFF2-40B4-BE49-F238E27FC236}">
                <a16:creationId xmlns:a16="http://schemas.microsoft.com/office/drawing/2014/main" id="{CC288982-CBA0-8042-B490-A3BC7E5D1D3F}"/>
              </a:ext>
            </a:extLst>
          </p:cNvPr>
          <p:cNvSpPr txBox="1"/>
          <p:nvPr/>
        </p:nvSpPr>
        <p:spPr>
          <a:xfrm>
            <a:off x="1251558" y="417107"/>
            <a:ext cx="10515600" cy="830997"/>
          </a:xfrm>
          <a:prstGeom prst="rect">
            <a:avLst/>
          </a:prstGeom>
          <a:noFill/>
        </p:spPr>
        <p:txBody>
          <a:bodyPr wrap="square" rtlCol="0">
            <a:spAutoFit/>
          </a:bodyPr>
          <a:lstStyle/>
          <a:p>
            <a:r>
              <a:rPr lang="nl-BE" sz="4800" b="1" i="0" dirty="0">
                <a:latin typeface="Montserrat Alternates SemiBold" pitchFamily="2" charset="77"/>
              </a:rPr>
              <a:t>Contact</a:t>
            </a:r>
          </a:p>
        </p:txBody>
      </p:sp>
    </p:spTree>
    <p:extLst>
      <p:ext uri="{BB962C8B-B14F-4D97-AF65-F5344CB8AC3E}">
        <p14:creationId xmlns:p14="http://schemas.microsoft.com/office/powerpoint/2010/main" val="858596945"/>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picTx">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nl-NL"/>
              <a:t>Klik om stijl te bewerken</a:t>
            </a:r>
          </a:p>
        </p:txBody>
      </p:sp>
      <p:sp>
        <p:nvSpPr>
          <p:cNvPr id="3" name="Tijdelijke aanduiding voor afbeelding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nl-NL" noProof="0"/>
              <a:t>Klik op het pictogram als u een afbeelding wilt toevoegen</a:t>
            </a:r>
          </a:p>
        </p:txBody>
      </p:sp>
      <p:sp>
        <p:nvSpPr>
          <p:cNvPr id="4" name="Tijdelijke aanduiding voor teks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Tekststijl van het model bewerken</a:t>
            </a:r>
          </a:p>
        </p:txBody>
      </p:sp>
      <p:sp>
        <p:nvSpPr>
          <p:cNvPr id="5" name="Tijdelijke aanduiding voor datum 3">
            <a:extLst>
              <a:ext uri="{FF2B5EF4-FFF2-40B4-BE49-F238E27FC236}">
                <a16:creationId xmlns:a16="http://schemas.microsoft.com/office/drawing/2014/main" id="{A314357C-2FA3-4BFD-B6AB-94F2B596CFF2}"/>
              </a:ext>
            </a:extLst>
          </p:cNvPr>
          <p:cNvSpPr>
            <a:spLocks noGrp="1"/>
          </p:cNvSpPr>
          <p:nvPr>
            <p:ph type="dt" sz="half" idx="10"/>
          </p:nvPr>
        </p:nvSpPr>
        <p:spPr/>
        <p:txBody>
          <a:bodyPr/>
          <a:lstStyle>
            <a:lvl1pPr>
              <a:defRPr/>
            </a:lvl1pPr>
          </a:lstStyle>
          <a:p>
            <a:fld id="{1494D63B-77E1-8042-B362-5078F259B0F5}" type="datetime1">
              <a:rPr lang="nl-BE" smtClean="0"/>
              <a:t>12/01/2026</a:t>
            </a:fld>
            <a:endParaRPr lang="nl-NL"/>
          </a:p>
        </p:txBody>
      </p:sp>
      <p:sp>
        <p:nvSpPr>
          <p:cNvPr id="6" name="Tijdelijke aanduiding voor voettekst 4">
            <a:extLst>
              <a:ext uri="{FF2B5EF4-FFF2-40B4-BE49-F238E27FC236}">
                <a16:creationId xmlns:a16="http://schemas.microsoft.com/office/drawing/2014/main" id="{11F52ED1-CD99-4ECB-9E4F-B85249CBF16C}"/>
              </a:ext>
            </a:extLst>
          </p:cNvPr>
          <p:cNvSpPr>
            <a:spLocks noGrp="1"/>
          </p:cNvSpPr>
          <p:nvPr>
            <p:ph type="ftr" sz="quarter" idx="11"/>
          </p:nvPr>
        </p:nvSpPr>
        <p:spPr/>
        <p:txBody>
          <a:bodyPr/>
          <a:lstStyle>
            <a:lvl1pPr>
              <a:defRPr/>
            </a:lvl1pPr>
          </a:lstStyle>
          <a:p>
            <a:endParaRPr lang="nl-NL"/>
          </a:p>
        </p:txBody>
      </p:sp>
      <p:sp>
        <p:nvSpPr>
          <p:cNvPr id="7" name="Tijdelijke aanduiding voor dianummer 5">
            <a:extLst>
              <a:ext uri="{FF2B5EF4-FFF2-40B4-BE49-F238E27FC236}">
                <a16:creationId xmlns:a16="http://schemas.microsoft.com/office/drawing/2014/main" id="{E012029F-3D39-43C5-8033-DC6241114BDA}"/>
              </a:ext>
            </a:extLst>
          </p:cNvPr>
          <p:cNvSpPr>
            <a:spLocks noGrp="1"/>
          </p:cNvSpPr>
          <p:nvPr>
            <p:ph type="sldNum" sz="quarter" idx="12"/>
          </p:nvPr>
        </p:nvSpPr>
        <p:spPr/>
        <p:txBody>
          <a:bodyPr/>
          <a:lstStyle>
            <a:lvl1pPr>
              <a:defRPr/>
            </a:lvl1pPr>
          </a:lstStyle>
          <a:p>
            <a:fld id="{147682B7-C3DD-874F-803A-DF607D727FCD}" type="slidenum">
              <a:rPr lang="nl-NL" smtClean="0"/>
              <a:t>‹nr.›</a:t>
            </a:fld>
            <a:endParaRPr lang="nl-NL"/>
          </a:p>
        </p:txBody>
      </p:sp>
    </p:spTree>
    <p:extLst>
      <p:ext uri="{BB962C8B-B14F-4D97-AF65-F5344CB8AC3E}">
        <p14:creationId xmlns:p14="http://schemas.microsoft.com/office/powerpoint/2010/main" val="105536843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bl">
  <p:cSld name="Titel en tabel">
    <p:spTree>
      <p:nvGrpSpPr>
        <p:cNvPr id="1" name=""/>
        <p:cNvGrpSpPr/>
        <p:nvPr/>
      </p:nvGrpSpPr>
      <p:grpSpPr>
        <a:xfrm>
          <a:off x="0" y="0"/>
          <a:ext cx="0" cy="0"/>
          <a:chOff x="0" y="0"/>
          <a:chExt cx="0" cy="0"/>
        </a:xfrm>
      </p:grpSpPr>
      <p:sp>
        <p:nvSpPr>
          <p:cNvPr id="2" name="Titel 1"/>
          <p:cNvSpPr>
            <a:spLocks noGrp="1"/>
          </p:cNvSpPr>
          <p:nvPr>
            <p:ph type="title"/>
          </p:nvPr>
        </p:nvSpPr>
        <p:spPr>
          <a:xfrm>
            <a:off x="518584" y="266700"/>
            <a:ext cx="10361083" cy="1104900"/>
          </a:xfrm>
        </p:spPr>
        <p:txBody>
          <a:bodyPr/>
          <a:lstStyle/>
          <a:p>
            <a:r>
              <a:rPr lang="nl-NL"/>
              <a:t>Klik om de stijl te bewerken</a:t>
            </a:r>
            <a:endParaRPr lang="nl-BE"/>
          </a:p>
        </p:txBody>
      </p:sp>
      <p:sp>
        <p:nvSpPr>
          <p:cNvPr id="3" name="Tijdelijke aanduiding voor tabel 2"/>
          <p:cNvSpPr>
            <a:spLocks noGrp="1"/>
          </p:cNvSpPr>
          <p:nvPr>
            <p:ph type="tbl" idx="1"/>
          </p:nvPr>
        </p:nvSpPr>
        <p:spPr>
          <a:xfrm>
            <a:off x="1331384" y="1676400"/>
            <a:ext cx="9565216" cy="4114800"/>
          </a:xfrm>
        </p:spPr>
        <p:txBody>
          <a:bodyPr>
            <a:normAutofit/>
          </a:bodyPr>
          <a:lstStyle/>
          <a:p>
            <a:pPr lvl="0"/>
            <a:endParaRPr lang="nl-BE" noProof="0"/>
          </a:p>
        </p:txBody>
      </p:sp>
    </p:spTree>
    <p:extLst>
      <p:ext uri="{BB962C8B-B14F-4D97-AF65-F5344CB8AC3E}">
        <p14:creationId xmlns:p14="http://schemas.microsoft.com/office/powerpoint/2010/main" val="12118601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Tx">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4AE854-AC1F-0842-89AB-F124347061FA}"/>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8E6149EB-5BA8-6C4C-83D1-DF8BB0FB8D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712AF880-EC30-3646-878F-28B30472F4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35D09B0-6E36-8548-9539-AE41A0DCF0A2}"/>
              </a:ext>
            </a:extLst>
          </p:cNvPr>
          <p:cNvSpPr>
            <a:spLocks noGrp="1"/>
          </p:cNvSpPr>
          <p:nvPr>
            <p:ph type="dt" sz="half" idx="10"/>
          </p:nvPr>
        </p:nvSpPr>
        <p:spPr/>
        <p:txBody>
          <a:bodyPr/>
          <a:lstStyle/>
          <a:p>
            <a:fld id="{5E95C820-4338-024E-BF08-931EBBEBC982}" type="datetimeFigureOut">
              <a:rPr lang="nl-BE" smtClean="0"/>
              <a:t>12/01/2026</a:t>
            </a:fld>
            <a:endParaRPr lang="nl-BE"/>
          </a:p>
        </p:txBody>
      </p:sp>
      <p:sp>
        <p:nvSpPr>
          <p:cNvPr id="6" name="Tijdelijke aanduiding voor voettekst 5">
            <a:extLst>
              <a:ext uri="{FF2B5EF4-FFF2-40B4-BE49-F238E27FC236}">
                <a16:creationId xmlns:a16="http://schemas.microsoft.com/office/drawing/2014/main" id="{C7437520-D211-2B45-B7EE-079206AA381C}"/>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851ED49F-E239-1248-AF2A-8CCBE5733770}"/>
              </a:ext>
            </a:extLst>
          </p:cNvPr>
          <p:cNvSpPr>
            <a:spLocks noGrp="1"/>
          </p:cNvSpPr>
          <p:nvPr>
            <p:ph type="sldNum" sz="quarter" idx="12"/>
          </p:nvPr>
        </p:nvSpPr>
        <p:spPr/>
        <p:txBody>
          <a:bodyPr/>
          <a:lstStyle/>
          <a:p>
            <a:fld id="{4C0AECF9-E3E7-714A-8B87-1ADE51243046}" type="slidenum">
              <a:rPr lang="nl-BE" smtClean="0"/>
              <a:t>‹nr.›</a:t>
            </a:fld>
            <a:endParaRPr lang="nl-BE"/>
          </a:p>
        </p:txBody>
      </p:sp>
    </p:spTree>
    <p:extLst>
      <p:ext uri="{BB962C8B-B14F-4D97-AF65-F5344CB8AC3E}">
        <p14:creationId xmlns:p14="http://schemas.microsoft.com/office/powerpoint/2010/main" val="285806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A1E732-C9EC-4E4B-9BBA-1F04097EE2A6}"/>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C4ED5CA8-9E78-104F-9527-3F795C9B0C7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Tekststijl van het model bewerken
Tweede niveau
Derde niveau
Vierde niveau
Vijfde niveau</a:t>
            </a:r>
          </a:p>
        </p:txBody>
      </p:sp>
      <p:sp>
        <p:nvSpPr>
          <p:cNvPr id="4" name="Tijdelijke aanduiding voor tekst 3">
            <a:extLst>
              <a:ext uri="{FF2B5EF4-FFF2-40B4-BE49-F238E27FC236}">
                <a16:creationId xmlns:a16="http://schemas.microsoft.com/office/drawing/2014/main" id="{4E03E17C-D12A-D843-B432-C43411DE94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A6817024-7BA1-1748-AE5A-52D2AD68AD3B}"/>
              </a:ext>
            </a:extLst>
          </p:cNvPr>
          <p:cNvSpPr>
            <a:spLocks noGrp="1"/>
          </p:cNvSpPr>
          <p:nvPr>
            <p:ph type="dt" sz="half" idx="10"/>
          </p:nvPr>
        </p:nvSpPr>
        <p:spPr/>
        <p:txBody>
          <a:bodyPr/>
          <a:lstStyle/>
          <a:p>
            <a:fld id="{42A6FF1A-BDC3-9B4A-9A0E-C7FECFA0BDCA}" type="datetimeFigureOut">
              <a:rPr lang="nl-NL" smtClean="0"/>
              <a:t>12-01-2026</a:t>
            </a:fld>
            <a:endParaRPr lang="nl-NL"/>
          </a:p>
        </p:txBody>
      </p:sp>
      <p:sp>
        <p:nvSpPr>
          <p:cNvPr id="6" name="Tijdelijke aanduiding voor voettekst 5">
            <a:extLst>
              <a:ext uri="{FF2B5EF4-FFF2-40B4-BE49-F238E27FC236}">
                <a16:creationId xmlns:a16="http://schemas.microsoft.com/office/drawing/2014/main" id="{0749230A-41DA-054A-B3D4-615B5CC227AA}"/>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7B63357C-1596-0D47-926F-468D240032C8}"/>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427052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C33819-793C-1840-B9C0-017735514E2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2B9234ED-AA79-1E4B-9BB6-54E80987F0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p>
        </p:txBody>
      </p:sp>
      <p:sp>
        <p:nvSpPr>
          <p:cNvPr id="4" name="Tijdelijke aanduiding voor tekst 3">
            <a:extLst>
              <a:ext uri="{FF2B5EF4-FFF2-40B4-BE49-F238E27FC236}">
                <a16:creationId xmlns:a16="http://schemas.microsoft.com/office/drawing/2014/main" id="{DEF040BE-59C2-2348-A3E6-AB6A35B386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Tekststijl van het model bewerken
Tweede niveau
Derde niveau
Vierde niveau
Vijfde niveau</a:t>
            </a:r>
          </a:p>
        </p:txBody>
      </p:sp>
      <p:sp>
        <p:nvSpPr>
          <p:cNvPr id="5" name="Tijdelijke aanduiding voor datum 4">
            <a:extLst>
              <a:ext uri="{FF2B5EF4-FFF2-40B4-BE49-F238E27FC236}">
                <a16:creationId xmlns:a16="http://schemas.microsoft.com/office/drawing/2014/main" id="{1FDAD79D-6B90-B24F-A808-5EF703E4E563}"/>
              </a:ext>
            </a:extLst>
          </p:cNvPr>
          <p:cNvSpPr>
            <a:spLocks noGrp="1"/>
          </p:cNvSpPr>
          <p:nvPr>
            <p:ph type="dt" sz="half" idx="10"/>
          </p:nvPr>
        </p:nvSpPr>
        <p:spPr/>
        <p:txBody>
          <a:bodyPr/>
          <a:lstStyle/>
          <a:p>
            <a:fld id="{42A6FF1A-BDC3-9B4A-9A0E-C7FECFA0BDCA}" type="datetimeFigureOut">
              <a:rPr lang="nl-NL" smtClean="0"/>
              <a:t>12-01-2026</a:t>
            </a:fld>
            <a:endParaRPr lang="nl-NL"/>
          </a:p>
        </p:txBody>
      </p:sp>
      <p:sp>
        <p:nvSpPr>
          <p:cNvPr id="6" name="Tijdelijke aanduiding voor voettekst 5">
            <a:extLst>
              <a:ext uri="{FF2B5EF4-FFF2-40B4-BE49-F238E27FC236}">
                <a16:creationId xmlns:a16="http://schemas.microsoft.com/office/drawing/2014/main" id="{4B409A1B-3831-BC4B-BAD9-E5258300F5C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6C28FA6F-0FC9-A145-AB11-29E110A14135}"/>
              </a:ext>
            </a:extLst>
          </p:cNvPr>
          <p:cNvSpPr>
            <a:spLocks noGrp="1"/>
          </p:cNvSpPr>
          <p:nvPr>
            <p:ph type="sldNum" sz="quarter" idx="12"/>
          </p:nvPr>
        </p:nvSpPr>
        <p:spPr/>
        <p:txBody>
          <a:bodyPr/>
          <a:lstStyle/>
          <a:p>
            <a:fld id="{613BD3F6-D440-F641-AE5B-91D092FCF394}" type="slidenum">
              <a:rPr lang="nl-NL" smtClean="0"/>
              <a:t>‹nr.›</a:t>
            </a:fld>
            <a:endParaRPr lang="nl-NL"/>
          </a:p>
        </p:txBody>
      </p:sp>
    </p:spTree>
    <p:extLst>
      <p:ext uri="{BB962C8B-B14F-4D97-AF65-F5344CB8AC3E}">
        <p14:creationId xmlns:p14="http://schemas.microsoft.com/office/powerpoint/2010/main" val="22894861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theme" Target="../theme/theme2.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10" Type="http://schemas.openxmlformats.org/officeDocument/2006/relationships/theme" Target="../theme/theme3.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5" Type="http://schemas.openxmlformats.org/officeDocument/2006/relationships/slideLayout" Target="../slideLayouts/slideLayout34.xml"/><Relationship Id="rId10" Type="http://schemas.openxmlformats.org/officeDocument/2006/relationships/theme" Target="../theme/theme4.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6.xml"/><Relationship Id="rId3" Type="http://schemas.openxmlformats.org/officeDocument/2006/relationships/slideLayout" Target="../slideLayouts/slideLayout41.xml"/><Relationship Id="rId7" Type="http://schemas.openxmlformats.org/officeDocument/2006/relationships/slideLayout" Target="../slideLayouts/slideLayout45.xml"/><Relationship Id="rId2" Type="http://schemas.openxmlformats.org/officeDocument/2006/relationships/slideLayout" Target="../slideLayouts/slideLayout40.xml"/><Relationship Id="rId1" Type="http://schemas.openxmlformats.org/officeDocument/2006/relationships/slideLayout" Target="../slideLayouts/slideLayout39.xml"/><Relationship Id="rId6" Type="http://schemas.openxmlformats.org/officeDocument/2006/relationships/slideLayout" Target="../slideLayouts/slideLayout44.xml"/><Relationship Id="rId5" Type="http://schemas.openxmlformats.org/officeDocument/2006/relationships/slideLayout" Target="../slideLayouts/slideLayout43.xml"/><Relationship Id="rId10" Type="http://schemas.openxmlformats.org/officeDocument/2006/relationships/theme" Target="../theme/theme5.xml"/><Relationship Id="rId4" Type="http://schemas.openxmlformats.org/officeDocument/2006/relationships/slideLayout" Target="../slideLayouts/slideLayout42.xml"/><Relationship Id="rId9"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2.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image" Target="../media/image5.png"/><Relationship Id="rId2" Type="http://schemas.openxmlformats.org/officeDocument/2006/relationships/slideLayout" Target="../slideLayouts/slideLayout60.xml"/><Relationship Id="rId16" Type="http://schemas.openxmlformats.org/officeDocument/2006/relationships/theme" Target="../theme/theme7.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2AF3AAE-031F-6A4F-BD83-3099BC28DCDA}"/>
              </a:ext>
            </a:extLst>
          </p:cNvPr>
          <p:cNvSpPr>
            <a:spLocks noGrp="1"/>
          </p:cNvSpPr>
          <p:nvPr>
            <p:ph type="title"/>
          </p:nvPr>
        </p:nvSpPr>
        <p:spPr>
          <a:xfrm>
            <a:off x="838200" y="365125"/>
            <a:ext cx="10515600" cy="1325563"/>
          </a:xfrm>
          <a:prstGeom prst="rect">
            <a:avLst/>
          </a:prstGeom>
          <a:solidFill>
            <a:srgbClr val="56A0AF"/>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21B3F8C0-69BE-3842-944E-66946971BB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7F8A2AFF-D98E-C04D-9A95-6E53A03633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42A6FF1A-BDC3-9B4A-9A0E-C7FECFA0BDCA}" type="datetimeFigureOut">
              <a:rPr lang="nl-NL" smtClean="0"/>
              <a:t>12-01-2026</a:t>
            </a:fld>
            <a:endParaRPr lang="nl-NL"/>
          </a:p>
        </p:txBody>
      </p:sp>
      <p:sp>
        <p:nvSpPr>
          <p:cNvPr id="5" name="Tijdelijke aanduiding voor voettekst 4">
            <a:extLst>
              <a:ext uri="{FF2B5EF4-FFF2-40B4-BE49-F238E27FC236}">
                <a16:creationId xmlns:a16="http://schemas.microsoft.com/office/drawing/2014/main" id="{1A493443-8696-F34C-8B69-9A902580D0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endParaRPr lang="nl-NL"/>
          </a:p>
        </p:txBody>
      </p:sp>
      <p:sp>
        <p:nvSpPr>
          <p:cNvPr id="6" name="Tijdelijke aanduiding voor dianummer 5">
            <a:extLst>
              <a:ext uri="{FF2B5EF4-FFF2-40B4-BE49-F238E27FC236}">
                <a16:creationId xmlns:a16="http://schemas.microsoft.com/office/drawing/2014/main" id="{C78F4DA1-DF5B-E541-8BBB-05E60E1E36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613BD3F6-D440-F641-AE5B-91D092FCF394}" type="slidenum">
              <a:rPr lang="nl-NL" smtClean="0"/>
              <a:t>‹nr.›</a:t>
            </a:fld>
            <a:endParaRPr lang="nl-NL"/>
          </a:p>
        </p:txBody>
      </p:sp>
    </p:spTree>
    <p:extLst>
      <p:ext uri="{BB962C8B-B14F-4D97-AF65-F5344CB8AC3E}">
        <p14:creationId xmlns:p14="http://schemas.microsoft.com/office/powerpoint/2010/main" val="185013066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Lst>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rgbClr val="56A0AF"/>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rgbClr val="56A0AF"/>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rgbClr val="56A0AF"/>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rgbClr val="56A0AF"/>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rgbClr val="56A0AF"/>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0CCCCD31-DFD6-DF4A-916A-4C140CB7EFAD}"/>
              </a:ext>
            </a:extLst>
          </p:cNvPr>
          <p:cNvSpPr>
            <a:spLocks noGrp="1"/>
          </p:cNvSpPr>
          <p:nvPr>
            <p:ph type="title"/>
          </p:nvPr>
        </p:nvSpPr>
        <p:spPr>
          <a:xfrm>
            <a:off x="838200" y="365125"/>
            <a:ext cx="10515600" cy="1325563"/>
          </a:xfrm>
          <a:prstGeom prst="rect">
            <a:avLst/>
          </a:prstGeom>
          <a:solidFill>
            <a:srgbClr val="E293A0"/>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3E05236F-80CE-AB41-ACCB-F13F188963E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6059D30-4E7D-CB4F-8D96-647AC25C9FC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728EFE5F-146A-AE4D-82AE-1C770E115498}" type="datetime1">
              <a:rPr lang="nl-BE" smtClean="0"/>
              <a:t>12/01/2026</a:t>
            </a:fld>
            <a:endParaRPr lang="nl-NL"/>
          </a:p>
        </p:txBody>
      </p:sp>
      <p:sp>
        <p:nvSpPr>
          <p:cNvPr id="5" name="Tijdelijke aanduiding voor voettekst 4">
            <a:extLst>
              <a:ext uri="{FF2B5EF4-FFF2-40B4-BE49-F238E27FC236}">
                <a16:creationId xmlns:a16="http://schemas.microsoft.com/office/drawing/2014/main" id="{8FA3F43F-2602-AF49-9CDD-B3E04BCA6A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nl-NL" err="1"/>
              <a:t>www.socius.be</a:t>
            </a:r>
            <a:endParaRPr lang="nl-NL"/>
          </a:p>
        </p:txBody>
      </p:sp>
      <p:sp>
        <p:nvSpPr>
          <p:cNvPr id="6" name="Tijdelijke aanduiding voor dianummer 5">
            <a:extLst>
              <a:ext uri="{FF2B5EF4-FFF2-40B4-BE49-F238E27FC236}">
                <a16:creationId xmlns:a16="http://schemas.microsoft.com/office/drawing/2014/main" id="{8D883A9E-6594-A04F-B94A-AEED3A67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07F6E0D6-A729-A343-BD51-CF1518E34F29}" type="slidenum">
              <a:rPr lang="nl-NL" smtClean="0"/>
              <a:pPr/>
              <a:t>‹nr.›</a:t>
            </a:fld>
            <a:endParaRPr lang="nl-NL"/>
          </a:p>
        </p:txBody>
      </p:sp>
    </p:spTree>
    <p:extLst>
      <p:ext uri="{BB962C8B-B14F-4D97-AF65-F5344CB8AC3E}">
        <p14:creationId xmlns:p14="http://schemas.microsoft.com/office/powerpoint/2010/main" val="429364225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Lst>
  <p:hf hdr="0"/>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rgbClr val="E293A0"/>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rgbClr val="E293A0"/>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rgbClr val="E293A0"/>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rgbClr val="E293A0"/>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rgbClr val="E293A0"/>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EE7B625-4461-AB48-AD68-F97BDC49F1D1}"/>
              </a:ext>
            </a:extLst>
          </p:cNvPr>
          <p:cNvSpPr>
            <a:spLocks noGrp="1"/>
          </p:cNvSpPr>
          <p:nvPr>
            <p:ph type="title"/>
          </p:nvPr>
        </p:nvSpPr>
        <p:spPr>
          <a:xfrm>
            <a:off x="838200" y="365125"/>
            <a:ext cx="10515600" cy="1325563"/>
          </a:xfrm>
          <a:prstGeom prst="rect">
            <a:avLst/>
          </a:prstGeom>
          <a:solidFill>
            <a:srgbClr val="81B490"/>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00132950-EC7C-9C44-B8FA-B694CFE7A6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A9D8469-7E78-9747-953C-5B5D0D691D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02AC27FB-9181-5A41-B2BE-D59E6C9784F8}" type="datetime1">
              <a:rPr lang="nl-BE" smtClean="0"/>
              <a:t>12/01/2026</a:t>
            </a:fld>
            <a:endParaRPr lang="nl-NL"/>
          </a:p>
        </p:txBody>
      </p:sp>
      <p:sp>
        <p:nvSpPr>
          <p:cNvPr id="5" name="Tijdelijke aanduiding voor voettekst 4">
            <a:extLst>
              <a:ext uri="{FF2B5EF4-FFF2-40B4-BE49-F238E27FC236}">
                <a16:creationId xmlns:a16="http://schemas.microsoft.com/office/drawing/2014/main" id="{BDA14B4A-D29A-F843-BB8F-B9ECB3A1A55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nl-NL" err="1"/>
              <a:t>www.socius.be</a:t>
            </a:r>
            <a:endParaRPr lang="nl-NL"/>
          </a:p>
        </p:txBody>
      </p:sp>
      <p:sp>
        <p:nvSpPr>
          <p:cNvPr id="6" name="Tijdelijke aanduiding voor dianummer 5">
            <a:extLst>
              <a:ext uri="{FF2B5EF4-FFF2-40B4-BE49-F238E27FC236}">
                <a16:creationId xmlns:a16="http://schemas.microsoft.com/office/drawing/2014/main" id="{EB88E7E2-7803-1942-8E16-9016E9885C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227536BA-0181-5449-863C-1488F682DEA0}" type="slidenum">
              <a:rPr lang="nl-NL" smtClean="0"/>
              <a:pPr/>
              <a:t>‹nr.›</a:t>
            </a:fld>
            <a:endParaRPr lang="nl-NL"/>
          </a:p>
        </p:txBody>
      </p:sp>
    </p:spTree>
    <p:extLst>
      <p:ext uri="{BB962C8B-B14F-4D97-AF65-F5344CB8AC3E}">
        <p14:creationId xmlns:p14="http://schemas.microsoft.com/office/powerpoint/2010/main" val="380101950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Lst>
  <p:hf hdr="0"/>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rgbClr val="81B490"/>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rgbClr val="81B490"/>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rgbClr val="81B490"/>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rgbClr val="81B490"/>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rgbClr val="81B490"/>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CE4B79D-B5E9-9E40-8D2B-D9FB76B64A39}"/>
              </a:ext>
            </a:extLst>
          </p:cNvPr>
          <p:cNvSpPr>
            <a:spLocks noGrp="1"/>
          </p:cNvSpPr>
          <p:nvPr>
            <p:ph type="title"/>
          </p:nvPr>
        </p:nvSpPr>
        <p:spPr>
          <a:xfrm>
            <a:off x="838200" y="365125"/>
            <a:ext cx="10515600" cy="1325563"/>
          </a:xfrm>
          <a:prstGeom prst="rect">
            <a:avLst/>
          </a:prstGeom>
          <a:solidFill>
            <a:srgbClr val="EDD463"/>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FCACE600-E405-B749-9484-3A647B449F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53A6FFB-E310-FD4D-A060-A8385AEBF46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B6D5E2E6-19CC-5946-984D-450D3B9E2BA7}" type="datetime1">
              <a:rPr lang="nl-BE" smtClean="0"/>
              <a:t>12/01/2026</a:t>
            </a:fld>
            <a:endParaRPr lang="nl-NL"/>
          </a:p>
        </p:txBody>
      </p:sp>
      <p:sp>
        <p:nvSpPr>
          <p:cNvPr id="5" name="Tijdelijke aanduiding voor voettekst 4">
            <a:extLst>
              <a:ext uri="{FF2B5EF4-FFF2-40B4-BE49-F238E27FC236}">
                <a16:creationId xmlns:a16="http://schemas.microsoft.com/office/drawing/2014/main" id="{3EE9CB62-4AAE-1E40-8FFF-E39E0A2C3D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nl-NL" err="1"/>
              <a:t>www.socius.be</a:t>
            </a:r>
            <a:endParaRPr lang="nl-NL"/>
          </a:p>
        </p:txBody>
      </p:sp>
      <p:sp>
        <p:nvSpPr>
          <p:cNvPr id="6" name="Tijdelijke aanduiding voor dianummer 5">
            <a:extLst>
              <a:ext uri="{FF2B5EF4-FFF2-40B4-BE49-F238E27FC236}">
                <a16:creationId xmlns:a16="http://schemas.microsoft.com/office/drawing/2014/main" id="{B637B0D7-1C34-214F-B791-A15BE2BC31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6E50D961-4023-B742-AC14-A3EE00F1F2C4}" type="slidenum">
              <a:rPr lang="nl-NL" smtClean="0"/>
              <a:pPr/>
              <a:t>‹nr.›</a:t>
            </a:fld>
            <a:endParaRPr lang="nl-NL"/>
          </a:p>
        </p:txBody>
      </p:sp>
    </p:spTree>
    <p:extLst>
      <p:ext uri="{BB962C8B-B14F-4D97-AF65-F5344CB8AC3E}">
        <p14:creationId xmlns:p14="http://schemas.microsoft.com/office/powerpoint/2010/main" val="3736907502"/>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Lst>
  <p:hf hdr="0"/>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rgbClr val="EDD463"/>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rgbClr val="EDD463"/>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rgbClr val="EDD463"/>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rgbClr val="EDD463"/>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rgbClr val="EDD463"/>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5FEBB017-D20C-C04D-9EBC-63C5D5963DA2}"/>
              </a:ext>
            </a:extLst>
          </p:cNvPr>
          <p:cNvSpPr>
            <a:spLocks noGrp="1"/>
          </p:cNvSpPr>
          <p:nvPr>
            <p:ph type="title"/>
          </p:nvPr>
        </p:nvSpPr>
        <p:spPr>
          <a:xfrm>
            <a:off x="838200" y="365125"/>
            <a:ext cx="10515600" cy="1325563"/>
          </a:xfrm>
          <a:prstGeom prst="rect">
            <a:avLst/>
          </a:prstGeom>
          <a:solidFill>
            <a:schemeClr val="bg1">
              <a:lumMod val="50000"/>
            </a:schemeClr>
          </a:solidFill>
        </p:spPr>
        <p:txBody>
          <a:bodyPr vert="horz" lIns="91440" tIns="45720" rIns="91440" bIns="45720" rtlCol="0" anchor="ctr">
            <a:normAutofit/>
          </a:bodyPr>
          <a:lstStyle/>
          <a:p>
            <a:r>
              <a:rPr lang="nl-NL"/>
              <a:t>Klik om de stijl te bewerken</a:t>
            </a:r>
          </a:p>
        </p:txBody>
      </p:sp>
      <p:sp>
        <p:nvSpPr>
          <p:cNvPr id="3" name="Tijdelijke aanduiding voor tekst 2">
            <a:extLst>
              <a:ext uri="{FF2B5EF4-FFF2-40B4-BE49-F238E27FC236}">
                <a16:creationId xmlns:a16="http://schemas.microsoft.com/office/drawing/2014/main" id="{6436E393-7F28-314D-97DB-1F2A6BBE9A5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BEF7EA2-26A3-7A43-B580-40F396983C4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65E76BDA-4F7D-BB4F-BC11-CDA12689AE7A}" type="datetime1">
              <a:rPr lang="nl-BE" smtClean="0"/>
              <a:t>12/01/2026</a:t>
            </a:fld>
            <a:endParaRPr lang="nl-NL"/>
          </a:p>
        </p:txBody>
      </p:sp>
      <p:sp>
        <p:nvSpPr>
          <p:cNvPr id="5" name="Tijdelijke aanduiding voor voettekst 4">
            <a:extLst>
              <a:ext uri="{FF2B5EF4-FFF2-40B4-BE49-F238E27FC236}">
                <a16:creationId xmlns:a16="http://schemas.microsoft.com/office/drawing/2014/main" id="{707ADC73-DAAD-A84D-9B4A-4818DD04F3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r>
              <a:rPr lang="nl-NL" err="1"/>
              <a:t>www.socius.be</a:t>
            </a:r>
            <a:endParaRPr lang="nl-NL"/>
          </a:p>
        </p:txBody>
      </p:sp>
      <p:sp>
        <p:nvSpPr>
          <p:cNvPr id="6" name="Tijdelijke aanduiding voor dianummer 5">
            <a:extLst>
              <a:ext uri="{FF2B5EF4-FFF2-40B4-BE49-F238E27FC236}">
                <a16:creationId xmlns:a16="http://schemas.microsoft.com/office/drawing/2014/main" id="{06102431-5B1B-BF41-A102-53A4D780428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000" b="0" i="0">
                <a:solidFill>
                  <a:schemeClr val="tx1">
                    <a:tint val="75000"/>
                  </a:schemeClr>
                </a:solidFill>
                <a:latin typeface="Lato" panose="020F0502020204030203" pitchFamily="34" charset="0"/>
                <a:ea typeface="Lato" panose="020F0502020204030203" pitchFamily="34" charset="0"/>
                <a:cs typeface="Lato" panose="020F0502020204030203" pitchFamily="34" charset="0"/>
              </a:defRPr>
            </a:lvl1pPr>
          </a:lstStyle>
          <a:p>
            <a:fld id="{D534DCCA-CF7E-5449-8E20-7273539BE424}" type="slidenum">
              <a:rPr lang="nl-NL" smtClean="0"/>
              <a:pPr/>
              <a:t>‹nr.›</a:t>
            </a:fld>
            <a:endParaRPr lang="nl-NL"/>
          </a:p>
        </p:txBody>
      </p:sp>
    </p:spTree>
    <p:extLst>
      <p:ext uri="{BB962C8B-B14F-4D97-AF65-F5344CB8AC3E}">
        <p14:creationId xmlns:p14="http://schemas.microsoft.com/office/powerpoint/2010/main" val="2828084901"/>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Lst>
  <p:hf hdr="0"/>
  <p:txStyles>
    <p:titleStyle>
      <a:lvl1pPr algn="l" defTabSz="914400" rtl="0" eaLnBrk="1" latinLnBrk="0" hangingPunct="1">
        <a:lnSpc>
          <a:spcPct val="90000"/>
        </a:lnSpc>
        <a:spcBef>
          <a:spcPct val="0"/>
        </a:spcBef>
        <a:buNone/>
        <a:defRPr sz="4400" b="0" i="0" kern="1200">
          <a:solidFill>
            <a:schemeClr val="bg1"/>
          </a:solidFill>
          <a:latin typeface="Lato Medium" panose="020F0502020204030203" pitchFamily="34" charset="0"/>
          <a:ea typeface="Lato Medium" panose="020F0502020204030203" pitchFamily="34" charset="0"/>
          <a:cs typeface="Lato Medium" panose="020F0502020204030203" pitchFamily="34" charset="0"/>
        </a:defRPr>
      </a:lvl1pPr>
    </p:titleStyle>
    <p:bodyStyle>
      <a:lvl1pPr marL="228600" indent="-228600" algn="l" defTabSz="914400" rtl="0" eaLnBrk="1" latinLnBrk="0" hangingPunct="1">
        <a:lnSpc>
          <a:spcPct val="90000"/>
        </a:lnSpc>
        <a:spcBef>
          <a:spcPts val="1000"/>
        </a:spcBef>
        <a:buClr>
          <a:schemeClr val="bg1">
            <a:lumMod val="50000"/>
          </a:schemeClr>
        </a:buClr>
        <a:buFont typeface="Wingdings" pitchFamily="2" charset="2"/>
        <a:buChar char="§"/>
        <a:defRPr sz="2800" b="0" i="0" kern="1200">
          <a:solidFill>
            <a:schemeClr val="tx1"/>
          </a:solidFill>
          <a:latin typeface="Roboto Slab Light" pitchFamily="2" charset="0"/>
          <a:ea typeface="Roboto Slab Light" pitchFamily="2" charset="0"/>
          <a:cs typeface="+mn-cs"/>
        </a:defRPr>
      </a:lvl1pPr>
      <a:lvl2pPr marL="685800" indent="-228600" algn="l" defTabSz="914400" rtl="0" eaLnBrk="1" latinLnBrk="0" hangingPunct="1">
        <a:lnSpc>
          <a:spcPct val="90000"/>
        </a:lnSpc>
        <a:spcBef>
          <a:spcPts val="500"/>
        </a:spcBef>
        <a:buClr>
          <a:schemeClr val="bg1">
            <a:lumMod val="50000"/>
          </a:schemeClr>
        </a:buClr>
        <a:buFont typeface="Wingdings" pitchFamily="2" charset="2"/>
        <a:buChar char="§"/>
        <a:defRPr sz="2400" b="0" i="0" kern="1200">
          <a:solidFill>
            <a:schemeClr val="tx1"/>
          </a:solidFill>
          <a:latin typeface="Roboto Slab Light" pitchFamily="2" charset="0"/>
          <a:ea typeface="Roboto Slab Light" pitchFamily="2" charset="0"/>
          <a:cs typeface="+mn-cs"/>
        </a:defRPr>
      </a:lvl2pPr>
      <a:lvl3pPr marL="1143000" indent="-228600" algn="l" defTabSz="914400" rtl="0" eaLnBrk="1" latinLnBrk="0" hangingPunct="1">
        <a:lnSpc>
          <a:spcPct val="90000"/>
        </a:lnSpc>
        <a:spcBef>
          <a:spcPts val="500"/>
        </a:spcBef>
        <a:buClr>
          <a:schemeClr val="bg1">
            <a:lumMod val="50000"/>
          </a:schemeClr>
        </a:buClr>
        <a:buFont typeface="Wingdings" pitchFamily="2" charset="2"/>
        <a:buChar char="§"/>
        <a:defRPr sz="2000" b="0" i="0" kern="1200">
          <a:solidFill>
            <a:schemeClr val="tx1"/>
          </a:solidFill>
          <a:latin typeface="Roboto Slab Light" pitchFamily="2" charset="0"/>
          <a:ea typeface="Roboto Slab Light" pitchFamily="2" charset="0"/>
          <a:cs typeface="+mn-cs"/>
        </a:defRPr>
      </a:lvl3pPr>
      <a:lvl4pPr marL="1600200" indent="-228600" algn="l" defTabSz="914400" rtl="0" eaLnBrk="1" latinLnBrk="0" hangingPunct="1">
        <a:lnSpc>
          <a:spcPct val="90000"/>
        </a:lnSpc>
        <a:spcBef>
          <a:spcPts val="500"/>
        </a:spcBef>
        <a:buClr>
          <a:schemeClr val="bg1">
            <a:lumMod val="50000"/>
          </a:schemeClr>
        </a:buClr>
        <a:buFont typeface="Wingdings" pitchFamily="2" charset="2"/>
        <a:buChar char="§"/>
        <a:defRPr sz="1800" b="0" i="0" kern="1200">
          <a:solidFill>
            <a:schemeClr val="tx1"/>
          </a:solidFill>
          <a:latin typeface="Roboto Slab Light" pitchFamily="2" charset="0"/>
          <a:ea typeface="Roboto Slab Light" pitchFamily="2" charset="0"/>
          <a:cs typeface="+mn-cs"/>
        </a:defRPr>
      </a:lvl4pPr>
      <a:lvl5pPr marL="2057400" indent="-228600" algn="l" defTabSz="914400" rtl="0" eaLnBrk="1" latinLnBrk="0" hangingPunct="1">
        <a:lnSpc>
          <a:spcPct val="90000"/>
        </a:lnSpc>
        <a:spcBef>
          <a:spcPts val="500"/>
        </a:spcBef>
        <a:buClr>
          <a:schemeClr val="bg1">
            <a:lumMod val="50000"/>
          </a:schemeClr>
        </a:buClr>
        <a:buFont typeface="Wingdings" pitchFamily="2" charset="2"/>
        <a:buChar char="§"/>
        <a:defRPr sz="1800" b="0" i="0" kern="1200">
          <a:solidFill>
            <a:schemeClr val="tx1"/>
          </a:solidFill>
          <a:latin typeface="Roboto Slab Light" pitchFamily="2" charset="0"/>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7" name="Rectangle 6"/>
          <p:cNvSpPr/>
          <p:nvPr/>
        </p:nvSpPr>
        <p:spPr>
          <a:xfrm>
            <a:off x="0" y="5958024"/>
            <a:ext cx="12192000" cy="900000"/>
          </a:xfrm>
          <a:prstGeom prst="rect">
            <a:avLst/>
          </a:prstGeom>
          <a:solidFill>
            <a:srgbClr val="EC4B2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0" tIns="18000" rIns="0" bIns="18000" rtlCol="0" anchor="ctr"/>
          <a:lstStyle/>
          <a:p>
            <a:pPr algn="ctr"/>
            <a:endParaRPr lang="nl-BE" sz="1100" dirty="0">
              <a:solidFill>
                <a:schemeClr val="bg1"/>
              </a:solidFill>
            </a:endParaRPr>
          </a:p>
        </p:txBody>
      </p:sp>
      <p:sp>
        <p:nvSpPr>
          <p:cNvPr id="82" name="Rectangle 81"/>
          <p:cNvSpPr/>
          <p:nvPr/>
        </p:nvSpPr>
        <p:spPr>
          <a:xfrm>
            <a:off x="0" y="6084000"/>
            <a:ext cx="264000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sz="1800"/>
          </a:p>
        </p:txBody>
      </p:sp>
      <p:sp>
        <p:nvSpPr>
          <p:cNvPr id="79" name="Footer Placeholder 4"/>
          <p:cNvSpPr>
            <a:spLocks noGrp="1"/>
          </p:cNvSpPr>
          <p:nvPr>
            <p:ph type="ftr" sz="quarter" idx="3"/>
          </p:nvPr>
        </p:nvSpPr>
        <p:spPr>
          <a:xfrm>
            <a:off x="1007435" y="6084000"/>
            <a:ext cx="5376565" cy="432000"/>
          </a:xfrm>
          <a:prstGeom prst="rect">
            <a:avLst/>
          </a:prstGeom>
          <a:solidFill>
            <a:schemeClr val="bg1"/>
          </a:solidFill>
        </p:spPr>
        <p:txBody>
          <a:bodyPr wrap="square" lIns="144000" tIns="0" rIns="144000" bIns="0" anchor="ctr" anchorCtr="0">
            <a:noAutofit/>
          </a:bodyPr>
          <a:lstStyle>
            <a:lvl1pPr algn="l">
              <a:lnSpc>
                <a:spcPct val="90000"/>
              </a:lnSpc>
              <a:defRPr sz="1500">
                <a:solidFill>
                  <a:srgbClr val="00A0AE"/>
                </a:solidFill>
                <a:latin typeface="Trebuchet MS" pitchFamily="34" charset="0"/>
              </a:defRPr>
            </a:lvl1pPr>
          </a:lstStyle>
          <a:p>
            <a:endParaRPr lang="nl-BE"/>
          </a:p>
        </p:txBody>
      </p:sp>
      <p:sp>
        <p:nvSpPr>
          <p:cNvPr id="86" name="Slide Number Placeholder 85"/>
          <p:cNvSpPr>
            <a:spLocks noGrp="1"/>
          </p:cNvSpPr>
          <p:nvPr>
            <p:ph type="sldNum" sz="quarter" idx="4"/>
          </p:nvPr>
        </p:nvSpPr>
        <p:spPr>
          <a:xfrm>
            <a:off x="480000" y="6084000"/>
            <a:ext cx="480000" cy="667148"/>
          </a:xfrm>
          <a:prstGeom prst="rect">
            <a:avLst/>
          </a:prstGeom>
          <a:solidFill>
            <a:srgbClr val="00A0AE"/>
          </a:solidFill>
        </p:spPr>
        <p:txBody>
          <a:bodyPr vert="horz" wrap="none" lIns="0" tIns="108000" rIns="0" bIns="0" rtlCol="0" anchor="ctr" anchorCtr="0">
            <a:noAutofit/>
          </a:bodyPr>
          <a:lstStyle>
            <a:lvl1pPr algn="ctr">
              <a:defRPr sz="2000" b="0">
                <a:solidFill>
                  <a:schemeClr val="bg1"/>
                </a:solidFill>
                <a:latin typeface="Trebuchet MS" pitchFamily="34" charset="0"/>
              </a:defRPr>
            </a:lvl1pPr>
          </a:lstStyle>
          <a:p>
            <a:fld id="{8B0123D1-74CB-4153-99BE-5534DF07B8A2}" type="slidenum">
              <a:rPr lang="nl-BE" smtClean="0"/>
              <a:t>‹nr.›</a:t>
            </a:fld>
            <a:endParaRPr lang="nl-BE"/>
          </a:p>
        </p:txBody>
      </p:sp>
      <p:sp>
        <p:nvSpPr>
          <p:cNvPr id="2" name="Title Placeholder 1"/>
          <p:cNvSpPr>
            <a:spLocks noGrp="1"/>
          </p:cNvSpPr>
          <p:nvPr>
            <p:ph type="title"/>
          </p:nvPr>
        </p:nvSpPr>
        <p:spPr>
          <a:xfrm>
            <a:off x="0" y="0"/>
            <a:ext cx="12192000" cy="1142984"/>
          </a:xfrm>
          <a:prstGeom prst="rect">
            <a:avLst/>
          </a:prstGeom>
          <a:ln w="0">
            <a:noFill/>
          </a:ln>
        </p:spPr>
        <p:txBody>
          <a:bodyPr vert="horz" lIns="360000" tIns="180000" rIns="360000" bIns="144000" rtlCol="0" anchor="ctr">
            <a:noAutofit/>
          </a:bodyPr>
          <a:lstStyle/>
          <a:p>
            <a:r>
              <a:rPr lang="nl-NL"/>
              <a:t>Klik om de stijl te bewerken</a:t>
            </a:r>
            <a:endParaRPr lang="nl-BE" dirty="0"/>
          </a:p>
        </p:txBody>
      </p:sp>
      <p:sp>
        <p:nvSpPr>
          <p:cNvPr id="3" name="Text Placeholder 2"/>
          <p:cNvSpPr>
            <a:spLocks noGrp="1"/>
          </p:cNvSpPr>
          <p:nvPr>
            <p:ph type="body" idx="1"/>
          </p:nvPr>
        </p:nvSpPr>
        <p:spPr>
          <a:xfrm>
            <a:off x="0" y="1152000"/>
            <a:ext cx="12192000" cy="4428000"/>
          </a:xfrm>
          <a:prstGeom prst="rect">
            <a:avLst/>
          </a:prstGeom>
        </p:spPr>
        <p:txBody>
          <a:bodyPr vert="horz" lIns="432000" tIns="252000" rIns="43200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80" name="Date Placeholder 3"/>
          <p:cNvSpPr>
            <a:spLocks noGrp="1"/>
          </p:cNvSpPr>
          <p:nvPr>
            <p:ph type="dt" sz="half" idx="2"/>
          </p:nvPr>
        </p:nvSpPr>
        <p:spPr>
          <a:xfrm>
            <a:off x="1425835" y="6570001"/>
            <a:ext cx="902541" cy="200055"/>
          </a:xfrm>
          <a:prstGeom prst="rect">
            <a:avLst/>
          </a:prstGeom>
          <a:solidFill>
            <a:srgbClr val="EC4B2F"/>
          </a:solidFill>
        </p:spPr>
        <p:txBody>
          <a:bodyPr wrap="none" lIns="108000" tIns="0" rIns="0" bIns="0" anchor="b" anchorCtr="0">
            <a:spAutoFit/>
          </a:bodyPr>
          <a:lstStyle>
            <a:lvl1pPr algn="r">
              <a:defRPr sz="1300">
                <a:solidFill>
                  <a:schemeClr val="bg1"/>
                </a:solidFill>
                <a:latin typeface="Trebuchet MS" pitchFamily="34" charset="0"/>
              </a:defRPr>
            </a:lvl1pPr>
          </a:lstStyle>
          <a:p>
            <a:fld id="{805C8F0B-A8B8-41AB-B0D2-285821FDFE02}" type="datetimeFigureOut">
              <a:rPr lang="nl-BE" smtClean="0"/>
              <a:t>12/01/2026</a:t>
            </a:fld>
            <a:endParaRPr lang="nl-BE"/>
          </a:p>
        </p:txBody>
      </p:sp>
      <p:pic>
        <p:nvPicPr>
          <p:cNvPr id="9" name="Picture 8" descr="tm_rgb.jpg"/>
          <p:cNvPicPr>
            <a:picLocks noChangeAspect="1"/>
          </p:cNvPicPr>
          <p:nvPr/>
        </p:nvPicPr>
        <p:blipFill>
          <a:blip r:embed="rId13" cstate="print"/>
          <a:stretch>
            <a:fillRect/>
          </a:stretch>
        </p:blipFill>
        <p:spPr>
          <a:xfrm>
            <a:off x="9648395" y="5976000"/>
            <a:ext cx="2202688" cy="862584"/>
          </a:xfrm>
          <a:prstGeom prst="rect">
            <a:avLst/>
          </a:prstGeom>
        </p:spPr>
      </p:pic>
    </p:spTree>
    <p:extLst>
      <p:ext uri="{BB962C8B-B14F-4D97-AF65-F5344CB8AC3E}">
        <p14:creationId xmlns:p14="http://schemas.microsoft.com/office/powerpoint/2010/main" val="413874555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6" r:id="rId8"/>
    <p:sldLayoutId id="2147483737" r:id="rId9"/>
    <p:sldLayoutId id="2147483738" r:id="rId10"/>
    <p:sldLayoutId id="2147483739" r:id="rId11"/>
  </p:sldLayoutIdLst>
  <p:txStyles>
    <p:titleStyle>
      <a:lvl1pPr algn="l" defTabSz="914400" rtl="0" eaLnBrk="1" latinLnBrk="0" hangingPunct="1">
        <a:lnSpc>
          <a:spcPct val="80000"/>
        </a:lnSpc>
        <a:spcBef>
          <a:spcPct val="0"/>
        </a:spcBef>
        <a:buNone/>
        <a:defRPr sz="3600" b="1" kern="1200" cap="all" baseline="0">
          <a:solidFill>
            <a:srgbClr val="EC4B2F"/>
          </a:solidFill>
          <a:latin typeface="Trebuchet MS" pitchFamily="34" charset="0"/>
          <a:ea typeface="+mj-ea"/>
          <a:cs typeface="+mj-cs"/>
        </a:defRPr>
      </a:lvl1pPr>
    </p:titleStyle>
    <p:bodyStyle>
      <a:lvl1pPr marL="355600" indent="-355600" algn="l" defTabSz="914400" rtl="0" eaLnBrk="1" latinLnBrk="0" hangingPunct="1">
        <a:lnSpc>
          <a:spcPct val="90000"/>
        </a:lnSpc>
        <a:spcBef>
          <a:spcPts val="400"/>
        </a:spcBef>
        <a:spcAft>
          <a:spcPts val="400"/>
        </a:spcAft>
        <a:buClrTx/>
        <a:buSzPct val="90000"/>
        <a:buFont typeface="Verdana" pitchFamily="34" charset="0"/>
        <a:buChar char="•"/>
        <a:defRPr sz="3000" kern="1200">
          <a:solidFill>
            <a:srgbClr val="000000"/>
          </a:solidFill>
          <a:latin typeface="Trebuchet MS" pitchFamily="34" charset="0"/>
          <a:ea typeface="+mn-ea"/>
          <a:cs typeface="+mn-cs"/>
        </a:defRPr>
      </a:lvl1pPr>
      <a:lvl2pPr marL="723900" indent="-368300" algn="l" defTabSz="914400" rtl="0" eaLnBrk="1" latinLnBrk="0" hangingPunct="1">
        <a:lnSpc>
          <a:spcPct val="90000"/>
        </a:lnSpc>
        <a:spcBef>
          <a:spcPts val="400"/>
        </a:spcBef>
        <a:spcAft>
          <a:spcPts val="400"/>
        </a:spcAft>
        <a:buClrTx/>
        <a:buFont typeface="Arial" pitchFamily="34" charset="0"/>
        <a:buChar char="−"/>
        <a:defRPr sz="2700" kern="1200">
          <a:solidFill>
            <a:srgbClr val="000000"/>
          </a:solidFill>
          <a:latin typeface="Trebuchet MS" pitchFamily="34" charset="0"/>
          <a:ea typeface="+mn-ea"/>
          <a:cs typeface="+mn-cs"/>
        </a:defRPr>
      </a:lvl2pPr>
      <a:lvl3pPr marL="982663" indent="-258763" algn="l" defTabSz="914400" rtl="0" eaLnBrk="1" latinLnBrk="0" hangingPunct="1">
        <a:lnSpc>
          <a:spcPct val="90000"/>
        </a:lnSpc>
        <a:spcBef>
          <a:spcPts val="400"/>
        </a:spcBef>
        <a:spcAft>
          <a:spcPts val="400"/>
        </a:spcAft>
        <a:buClrTx/>
        <a:buFont typeface="Arial" pitchFamily="34" charset="0"/>
        <a:buChar char="•"/>
        <a:defRPr sz="2400" kern="1200">
          <a:solidFill>
            <a:srgbClr val="000000"/>
          </a:solidFill>
          <a:latin typeface="Trebuchet MS" pitchFamily="34" charset="0"/>
          <a:ea typeface="+mn-ea"/>
          <a:cs typeface="+mn-cs"/>
        </a:defRPr>
      </a:lvl3pPr>
      <a:lvl4pPr marL="1255713" indent="-273050" algn="l" defTabSz="914400" rtl="0" eaLnBrk="1" latinLnBrk="0" hangingPunct="1">
        <a:lnSpc>
          <a:spcPct val="90000"/>
        </a:lnSpc>
        <a:spcBef>
          <a:spcPts val="400"/>
        </a:spcBef>
        <a:spcAft>
          <a:spcPts val="400"/>
        </a:spcAft>
        <a:buClrTx/>
        <a:buFont typeface="Arial" pitchFamily="34" charset="0"/>
        <a:buChar char="»"/>
        <a:defRPr sz="2100" kern="1200">
          <a:solidFill>
            <a:srgbClr val="000000"/>
          </a:solidFill>
          <a:latin typeface="Trebuchet MS" pitchFamily="34" charset="0"/>
          <a:ea typeface="+mn-ea"/>
          <a:cs typeface="+mn-cs"/>
        </a:defRPr>
      </a:lvl4pPr>
      <a:lvl5pPr marL="1609725" indent="-258763" algn="l" defTabSz="914400" rtl="0" eaLnBrk="1" latinLnBrk="0" hangingPunct="1">
        <a:lnSpc>
          <a:spcPct val="90000"/>
        </a:lnSpc>
        <a:spcBef>
          <a:spcPts val="400"/>
        </a:spcBef>
        <a:spcAft>
          <a:spcPts val="400"/>
        </a:spcAft>
        <a:buClr>
          <a:schemeClr val="tx1"/>
        </a:buClr>
        <a:buFont typeface="Arial" pitchFamily="34" charset="0"/>
        <a:buNone/>
        <a:defRPr sz="20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Rechthoek 4">
            <a:extLst>
              <a:ext uri="{FF2B5EF4-FFF2-40B4-BE49-F238E27FC236}">
                <a16:creationId xmlns:a16="http://schemas.microsoft.com/office/drawing/2014/main" id="{C981F450-3446-DA4C-B9DA-4463205D0DC1}"/>
              </a:ext>
            </a:extLst>
          </p:cNvPr>
          <p:cNvSpPr/>
          <p:nvPr/>
        </p:nvSpPr>
        <p:spPr>
          <a:xfrm>
            <a:off x="0" y="1470991"/>
            <a:ext cx="12192000" cy="5387009"/>
          </a:xfrm>
          <a:prstGeom prst="rect">
            <a:avLst/>
          </a:prstGeom>
          <a:solidFill>
            <a:srgbClr val="F8F9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jdelijke aanduiding voor titel 1">
            <a:extLst>
              <a:ext uri="{FF2B5EF4-FFF2-40B4-BE49-F238E27FC236}">
                <a16:creationId xmlns:a16="http://schemas.microsoft.com/office/drawing/2014/main" id="{FB49B6B8-CE45-F245-BFAE-E8B80311846F}"/>
              </a:ext>
            </a:extLst>
          </p:cNvPr>
          <p:cNvSpPr>
            <a:spLocks noGrp="1"/>
          </p:cNvSpPr>
          <p:nvPr>
            <p:ph type="title"/>
          </p:nvPr>
        </p:nvSpPr>
        <p:spPr>
          <a:xfrm>
            <a:off x="1251558" y="365126"/>
            <a:ext cx="10515600" cy="946840"/>
          </a:xfrm>
          <a:prstGeom prst="rect">
            <a:avLst/>
          </a:prstGeom>
          <a:noFill/>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4A5A6BC7-F810-6148-AB61-18F6EB8EB13D}"/>
              </a:ext>
            </a:extLst>
          </p:cNvPr>
          <p:cNvSpPr>
            <a:spLocks noGrp="1"/>
          </p:cNvSpPr>
          <p:nvPr>
            <p:ph type="body" idx="1"/>
          </p:nvPr>
        </p:nvSpPr>
        <p:spPr>
          <a:xfrm>
            <a:off x="1251558" y="1470991"/>
            <a:ext cx="10515600" cy="4705972"/>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48E47797-8E70-6147-B810-086C8ED89BD5}"/>
              </a:ext>
            </a:extLst>
          </p:cNvPr>
          <p:cNvSpPr>
            <a:spLocks noGrp="1"/>
          </p:cNvSpPr>
          <p:nvPr>
            <p:ph type="dt" sz="half" idx="2"/>
          </p:nvPr>
        </p:nvSpPr>
        <p:spPr>
          <a:xfrm>
            <a:off x="1251558" y="6356350"/>
            <a:ext cx="2743200" cy="365125"/>
          </a:xfrm>
          <a:prstGeom prst="rect">
            <a:avLst/>
          </a:prstGeom>
        </p:spPr>
        <p:txBody>
          <a:bodyPr vert="horz" lIns="91440" tIns="45720" rIns="91440" bIns="45720" rtlCol="0" anchor="ctr"/>
          <a:lstStyle>
            <a:lvl1pPr algn="l">
              <a:defRPr sz="900" b="0" i="0">
                <a:solidFill>
                  <a:schemeClr val="tx1">
                    <a:lumMod val="75000"/>
                    <a:lumOff val="25000"/>
                  </a:schemeClr>
                </a:solidFill>
                <a:latin typeface="Montserrat" pitchFamily="2" charset="77"/>
                <a:ea typeface="Lato Light" panose="020F0502020204030203" pitchFamily="34" charset="0"/>
                <a:cs typeface="Lato Light" panose="020F0502020204030203" pitchFamily="34" charset="0"/>
              </a:defRPr>
            </a:lvl1pPr>
          </a:lstStyle>
          <a:p>
            <a:fld id="{42A6FF1A-BDC3-9B4A-9A0E-C7FECFA0BDCA}" type="datetimeFigureOut">
              <a:rPr lang="nl-NL" smtClean="0"/>
              <a:t>12-01-2026</a:t>
            </a:fld>
            <a:endParaRPr lang="nl-NL"/>
          </a:p>
        </p:txBody>
      </p:sp>
      <p:sp>
        <p:nvSpPr>
          <p:cNvPr id="6" name="Tijdelijke aanduiding voor dianummer 5">
            <a:extLst>
              <a:ext uri="{FF2B5EF4-FFF2-40B4-BE49-F238E27FC236}">
                <a16:creationId xmlns:a16="http://schemas.microsoft.com/office/drawing/2014/main" id="{13B5BEAC-EF30-4B44-8243-F4B65443E599}"/>
              </a:ext>
            </a:extLst>
          </p:cNvPr>
          <p:cNvSpPr>
            <a:spLocks noGrp="1"/>
          </p:cNvSpPr>
          <p:nvPr>
            <p:ph type="sldNum" sz="quarter" idx="4"/>
          </p:nvPr>
        </p:nvSpPr>
        <p:spPr>
          <a:xfrm>
            <a:off x="9023958" y="6356350"/>
            <a:ext cx="2743200" cy="365125"/>
          </a:xfrm>
          <a:prstGeom prst="rect">
            <a:avLst/>
          </a:prstGeom>
        </p:spPr>
        <p:txBody>
          <a:bodyPr vert="horz" lIns="91440" tIns="45720" rIns="91440" bIns="45720" rtlCol="0" anchor="ctr"/>
          <a:lstStyle>
            <a:lvl1pPr algn="r">
              <a:defRPr sz="900" b="0" i="0">
                <a:solidFill>
                  <a:schemeClr val="tx1">
                    <a:lumMod val="75000"/>
                    <a:lumOff val="25000"/>
                  </a:schemeClr>
                </a:solidFill>
                <a:latin typeface="Montserrat" pitchFamily="2" charset="77"/>
                <a:ea typeface="Lato Light" panose="020F0502020204030203" pitchFamily="34" charset="0"/>
                <a:cs typeface="Lato Light" panose="020F0502020204030203" pitchFamily="34" charset="0"/>
              </a:defRPr>
            </a:lvl1pPr>
          </a:lstStyle>
          <a:p>
            <a:fld id="{613BD3F6-D440-F641-AE5B-91D092FCF394}" type="slidenum">
              <a:rPr lang="nl-NL" smtClean="0"/>
              <a:t>‹nr.›</a:t>
            </a:fld>
            <a:endParaRPr lang="nl-NL"/>
          </a:p>
        </p:txBody>
      </p:sp>
      <p:pic>
        <p:nvPicPr>
          <p:cNvPr id="9" name="Afbeelding 8">
            <a:extLst>
              <a:ext uri="{FF2B5EF4-FFF2-40B4-BE49-F238E27FC236}">
                <a16:creationId xmlns:a16="http://schemas.microsoft.com/office/drawing/2014/main" id="{44FD0EDA-47DF-D349-A285-86B28AAE6B0D}"/>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0" y="2514600"/>
            <a:ext cx="914400" cy="1828800"/>
          </a:xfrm>
          <a:prstGeom prst="rect">
            <a:avLst/>
          </a:prstGeom>
        </p:spPr>
      </p:pic>
    </p:spTree>
    <p:extLst>
      <p:ext uri="{BB962C8B-B14F-4D97-AF65-F5344CB8AC3E}">
        <p14:creationId xmlns:p14="http://schemas.microsoft.com/office/powerpoint/2010/main" val="4131508345"/>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 id="2147483765" r:id="rId13"/>
    <p:sldLayoutId id="2147483766" r:id="rId14"/>
    <p:sldLayoutId id="2147483767" r:id="rId15"/>
  </p:sldLayoutIdLst>
  <p:txStyles>
    <p:titleStyle>
      <a:lvl1pPr algn="l" defTabSz="914400" rtl="0" eaLnBrk="1" latinLnBrk="0" hangingPunct="1">
        <a:lnSpc>
          <a:spcPct val="100000"/>
        </a:lnSpc>
        <a:spcBef>
          <a:spcPct val="0"/>
        </a:spcBef>
        <a:buNone/>
        <a:defRPr sz="4800" b="1" i="0" kern="1200" cap="none" baseline="0">
          <a:solidFill>
            <a:sysClr val="windowText" lastClr="000000"/>
          </a:solidFill>
          <a:latin typeface="Montserrat Alternates SemiBold" pitchFamily="2" charset="77"/>
          <a:ea typeface="Montserrat Alternates SemiBold" pitchFamily="2" charset="77"/>
          <a:cs typeface="Lato" panose="020F0502020204030203" pitchFamily="34" charset="0"/>
        </a:defRPr>
      </a:lvl1pPr>
    </p:titleStyle>
    <p:bodyStyle>
      <a:lvl1pPr marL="228600" indent="-228600" algn="l" defTabSz="914400" rtl="0" eaLnBrk="1" latinLnBrk="0" hangingPunct="1">
        <a:lnSpc>
          <a:spcPct val="150000"/>
        </a:lnSpc>
        <a:spcBef>
          <a:spcPts val="0"/>
        </a:spcBef>
        <a:buClr>
          <a:srgbClr val="F37043"/>
        </a:buClr>
        <a:buFont typeface="Wingdings" pitchFamily="2" charset="2"/>
        <a:buChar char="§"/>
        <a:defRPr sz="2800" b="0" i="0" kern="1200">
          <a:solidFill>
            <a:schemeClr val="tx1"/>
          </a:solidFill>
          <a:latin typeface="Montserrat" pitchFamily="2" charset="77"/>
          <a:ea typeface="Roboto Slab Light" pitchFamily="2" charset="0"/>
          <a:cs typeface="+mn-cs"/>
        </a:defRPr>
      </a:lvl1pPr>
      <a:lvl2pPr marL="685800" indent="-228600" algn="l" defTabSz="914400" rtl="0" eaLnBrk="1" latinLnBrk="0" hangingPunct="1">
        <a:lnSpc>
          <a:spcPct val="150000"/>
        </a:lnSpc>
        <a:spcBef>
          <a:spcPts val="0"/>
        </a:spcBef>
        <a:buClr>
          <a:srgbClr val="DEB0D2"/>
        </a:buClr>
        <a:buFont typeface="Arial" panose="020B0604020202020204" pitchFamily="34" charset="0"/>
        <a:buChar char="•"/>
        <a:defRPr sz="2400" b="0" i="0" kern="1200">
          <a:solidFill>
            <a:schemeClr val="tx1"/>
          </a:solidFill>
          <a:latin typeface="Montserrat" pitchFamily="2" charset="77"/>
          <a:ea typeface="Roboto Slab Light" pitchFamily="2" charset="0"/>
          <a:cs typeface="+mn-cs"/>
        </a:defRPr>
      </a:lvl2pPr>
      <a:lvl3pPr marL="1143000" indent="-228600" algn="l" defTabSz="914400" rtl="0" eaLnBrk="1" latinLnBrk="0" hangingPunct="1">
        <a:lnSpc>
          <a:spcPct val="150000"/>
        </a:lnSpc>
        <a:spcBef>
          <a:spcPts val="0"/>
        </a:spcBef>
        <a:buClr>
          <a:srgbClr val="F37043"/>
        </a:buClr>
        <a:buFont typeface="Wingdings" pitchFamily="2" charset="2"/>
        <a:buChar char="§"/>
        <a:defRPr sz="2000" b="0" i="0" kern="1200">
          <a:solidFill>
            <a:schemeClr val="tx1"/>
          </a:solidFill>
          <a:latin typeface="Montserrat" pitchFamily="2" charset="77"/>
          <a:ea typeface="Roboto Slab Light" pitchFamily="2" charset="0"/>
          <a:cs typeface="+mn-cs"/>
        </a:defRPr>
      </a:lvl3pPr>
      <a:lvl4pPr marL="1600200" indent="-228600" algn="l" defTabSz="914400" rtl="0" eaLnBrk="1" latinLnBrk="0" hangingPunct="1">
        <a:lnSpc>
          <a:spcPct val="150000"/>
        </a:lnSpc>
        <a:spcBef>
          <a:spcPts val="0"/>
        </a:spcBef>
        <a:buClr>
          <a:srgbClr val="DEB0D2"/>
        </a:buClr>
        <a:buFont typeface="Arial" panose="020B0604020202020204" pitchFamily="34" charset="0"/>
        <a:buChar char="•"/>
        <a:defRPr sz="1800" b="0" i="0" kern="1200">
          <a:solidFill>
            <a:schemeClr val="tx1"/>
          </a:solidFill>
          <a:latin typeface="Montserrat" pitchFamily="2" charset="77"/>
          <a:ea typeface="Roboto Slab Light" pitchFamily="2" charset="0"/>
          <a:cs typeface="+mn-cs"/>
        </a:defRPr>
      </a:lvl4pPr>
      <a:lvl5pPr marL="2057400" indent="-228600" algn="l" defTabSz="914400" rtl="0" eaLnBrk="1" latinLnBrk="0" hangingPunct="1">
        <a:lnSpc>
          <a:spcPct val="150000"/>
        </a:lnSpc>
        <a:spcBef>
          <a:spcPts val="0"/>
        </a:spcBef>
        <a:buClr>
          <a:srgbClr val="F37043"/>
        </a:buClr>
        <a:buFont typeface="Wingdings" pitchFamily="2" charset="2"/>
        <a:buChar char="§"/>
        <a:defRPr sz="1800" b="0" i="0" kern="1200">
          <a:solidFill>
            <a:schemeClr val="tx1"/>
          </a:solidFill>
          <a:latin typeface="Montserrat" pitchFamily="2" charset="77"/>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6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60.xml"/></Relationships>
</file>

<file path=ppt/slides/_rels/slide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4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7.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6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1.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6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BB8F7D2-A418-79FB-39F5-88D0F3D97FB9}"/>
              </a:ext>
            </a:extLst>
          </p:cNvPr>
          <p:cNvSpPr>
            <a:spLocks noGrp="1"/>
          </p:cNvSpPr>
          <p:nvPr>
            <p:ph type="title"/>
          </p:nvPr>
        </p:nvSpPr>
        <p:spPr/>
        <p:txBody>
          <a:bodyPr/>
          <a:lstStyle/>
          <a:p>
            <a:r>
              <a:rPr lang="nl-NL" dirty="0">
                <a:latin typeface="Lato" charset="0"/>
                <a:ea typeface="Lato" charset="0"/>
                <a:cs typeface="Lato" charset="0"/>
              </a:rPr>
              <a:t>Basisvorming </a:t>
            </a:r>
            <a:br>
              <a:rPr lang="nl-NL" dirty="0">
                <a:latin typeface="Lato" charset="0"/>
                <a:ea typeface="Lato" charset="0"/>
                <a:cs typeface="Lato" charset="0"/>
              </a:rPr>
            </a:br>
            <a:r>
              <a:rPr lang="nl-NL" dirty="0">
                <a:latin typeface="Lato" charset="0"/>
                <a:ea typeface="Lato" charset="0"/>
                <a:cs typeface="Lato" charset="0"/>
              </a:rPr>
              <a:t>‘Leercontexten”</a:t>
            </a:r>
            <a:endParaRPr lang="nl-BE" dirty="0"/>
          </a:p>
        </p:txBody>
      </p:sp>
      <p:sp>
        <p:nvSpPr>
          <p:cNvPr id="3" name="Tijdelijke aanduiding voor tekst 2">
            <a:extLst>
              <a:ext uri="{FF2B5EF4-FFF2-40B4-BE49-F238E27FC236}">
                <a16:creationId xmlns:a16="http://schemas.microsoft.com/office/drawing/2014/main" id="{0431FDDB-B57D-B572-5000-B42047D14040}"/>
              </a:ext>
            </a:extLst>
          </p:cNvPr>
          <p:cNvSpPr>
            <a:spLocks noGrp="1"/>
          </p:cNvSpPr>
          <p:nvPr>
            <p:ph type="body" idx="1"/>
          </p:nvPr>
        </p:nvSpPr>
        <p:spPr/>
        <p:txBody>
          <a:bodyPr>
            <a:normAutofit fontScale="92500" lnSpcReduction="10000"/>
          </a:bodyPr>
          <a:lstStyle/>
          <a:p>
            <a:r>
              <a:rPr lang="nl-NL" dirty="0">
                <a:latin typeface="Lato" charset="0"/>
                <a:ea typeface="Lato" charset="0"/>
                <a:cs typeface="Lato" charset="0"/>
              </a:rPr>
              <a:t>Gie Van den Eeckhaut</a:t>
            </a:r>
            <a:br>
              <a:rPr lang="nl-NL" dirty="0">
                <a:latin typeface="Lato" charset="0"/>
                <a:ea typeface="Lato" charset="0"/>
                <a:cs typeface="Lato" charset="0"/>
              </a:rPr>
            </a:br>
            <a:r>
              <a:rPr lang="nl-NL" dirty="0">
                <a:latin typeface="Lato" charset="0"/>
                <a:ea typeface="Lato" charset="0"/>
                <a:cs typeface="Lato" charset="0"/>
              </a:rPr>
              <a:t>coördinator werkveld</a:t>
            </a:r>
          </a:p>
          <a:p>
            <a:r>
              <a:rPr lang="nl-NL" dirty="0">
                <a:solidFill>
                  <a:schemeClr val="tx1">
                    <a:lumMod val="50000"/>
                    <a:lumOff val="50000"/>
                  </a:schemeClr>
                </a:solidFill>
                <a:latin typeface="Lato Medium" charset="0"/>
                <a:ea typeface="Lato Medium" charset="0"/>
                <a:cs typeface="Lato Medium" charset="0"/>
              </a:rPr>
              <a:t>Dag 1 – 12 januari 2026</a:t>
            </a:r>
            <a:endParaRPr lang="nl-BE" dirty="0"/>
          </a:p>
        </p:txBody>
      </p:sp>
    </p:spTree>
    <p:extLst>
      <p:ext uri="{BB962C8B-B14F-4D97-AF65-F5344CB8AC3E}">
        <p14:creationId xmlns:p14="http://schemas.microsoft.com/office/powerpoint/2010/main" val="39744666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1702C42F-8BC7-78C0-671A-D3E7AEA48875}"/>
              </a:ext>
            </a:extLst>
          </p:cNvPr>
          <p:cNvSpPr>
            <a:spLocks noGrp="1"/>
          </p:cNvSpPr>
          <p:nvPr>
            <p:ph type="title"/>
          </p:nvPr>
        </p:nvSpPr>
        <p:spPr/>
        <p:txBody>
          <a:bodyPr/>
          <a:lstStyle/>
          <a:p>
            <a:r>
              <a:rPr lang="nl-BE" dirty="0"/>
              <a:t>Twee golven</a:t>
            </a:r>
          </a:p>
        </p:txBody>
      </p:sp>
      <p:sp>
        <p:nvSpPr>
          <p:cNvPr id="5" name="Tijdelijke aanduiding voor inhoud 4">
            <a:extLst>
              <a:ext uri="{FF2B5EF4-FFF2-40B4-BE49-F238E27FC236}">
                <a16:creationId xmlns:a16="http://schemas.microsoft.com/office/drawing/2014/main" id="{47684ABE-1B40-EDB3-7933-65897E4984EA}"/>
              </a:ext>
            </a:extLst>
          </p:cNvPr>
          <p:cNvSpPr>
            <a:spLocks noGrp="1"/>
          </p:cNvSpPr>
          <p:nvPr>
            <p:ph idx="1"/>
          </p:nvPr>
        </p:nvSpPr>
        <p:spPr/>
        <p:txBody>
          <a:bodyPr/>
          <a:lstStyle/>
          <a:p>
            <a:r>
              <a:rPr lang="nl-BE" dirty="0"/>
              <a:t>Wetenschappelijke bronnen: 7 verschillende insteken of aangrijpingspunten om over leren te spreken</a:t>
            </a:r>
          </a:p>
          <a:p>
            <a:r>
              <a:rPr lang="nl-BE" dirty="0"/>
              <a:t>Sociaal-culturele taal: visietekst over de leerfunctie</a:t>
            </a:r>
          </a:p>
        </p:txBody>
      </p:sp>
    </p:spTree>
    <p:extLst>
      <p:ext uri="{BB962C8B-B14F-4D97-AF65-F5344CB8AC3E}">
        <p14:creationId xmlns:p14="http://schemas.microsoft.com/office/powerpoint/2010/main" val="1240055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FDC1CBBB-B3C7-2F53-6C86-60A5365055DD}"/>
              </a:ext>
            </a:extLst>
          </p:cNvPr>
          <p:cNvSpPr>
            <a:spLocks noGrp="1"/>
          </p:cNvSpPr>
          <p:nvPr>
            <p:ph type="title"/>
          </p:nvPr>
        </p:nvSpPr>
        <p:spPr>
          <a:xfrm>
            <a:off x="1251558" y="1524001"/>
            <a:ext cx="10515600" cy="2795751"/>
          </a:xfrm>
        </p:spPr>
        <p:txBody>
          <a:bodyPr/>
          <a:lstStyle/>
          <a:p>
            <a:r>
              <a:rPr lang="nl-BE" dirty="0"/>
              <a:t>Wetenschappelijke leertheorieën</a:t>
            </a:r>
          </a:p>
        </p:txBody>
      </p:sp>
      <p:sp>
        <p:nvSpPr>
          <p:cNvPr id="4" name="Tijdelijke aanduiding voor dianummer 3">
            <a:extLst>
              <a:ext uri="{FF2B5EF4-FFF2-40B4-BE49-F238E27FC236}">
                <a16:creationId xmlns:a16="http://schemas.microsoft.com/office/drawing/2014/main" id="{626F958D-F7B0-DAEB-F7C6-9B184ABC0685}"/>
              </a:ext>
            </a:extLst>
          </p:cNvPr>
          <p:cNvSpPr>
            <a:spLocks noGrp="1"/>
          </p:cNvSpPr>
          <p:nvPr>
            <p:ph type="sldNum" sz="quarter" idx="12"/>
          </p:nvPr>
        </p:nvSpPr>
        <p:spPr/>
        <p:txBody>
          <a:bodyPr/>
          <a:lstStyle/>
          <a:p>
            <a:fld id="{147682B7-C3DD-874F-803A-DF607D727FCD}" type="slidenum">
              <a:rPr lang="nl-NL" smtClean="0"/>
              <a:t>11</a:t>
            </a:fld>
            <a:endParaRPr lang="nl-NL"/>
          </a:p>
        </p:txBody>
      </p:sp>
    </p:spTree>
    <p:extLst>
      <p:ext uri="{BB962C8B-B14F-4D97-AF65-F5344CB8AC3E}">
        <p14:creationId xmlns:p14="http://schemas.microsoft.com/office/powerpoint/2010/main" val="2562766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5522AF-3898-4E48-AFA7-ABDD8DB2EEB3}"/>
              </a:ext>
            </a:extLst>
          </p:cNvPr>
          <p:cNvSpPr>
            <a:spLocks noGrp="1"/>
          </p:cNvSpPr>
          <p:nvPr>
            <p:ph type="title"/>
          </p:nvPr>
        </p:nvSpPr>
        <p:spPr/>
        <p:txBody>
          <a:bodyPr/>
          <a:lstStyle/>
          <a:p>
            <a:r>
              <a:rPr lang="nl-BE" dirty="0"/>
              <a:t>Wetenschappelijke leertheorieën </a:t>
            </a:r>
          </a:p>
        </p:txBody>
      </p:sp>
      <p:sp>
        <p:nvSpPr>
          <p:cNvPr id="3" name="Tijdelijke aanduiding voor inhoud 2">
            <a:extLst>
              <a:ext uri="{FF2B5EF4-FFF2-40B4-BE49-F238E27FC236}">
                <a16:creationId xmlns:a16="http://schemas.microsoft.com/office/drawing/2014/main" id="{DEDBCD58-04D9-964E-8544-9B9443F5A7C4}"/>
              </a:ext>
            </a:extLst>
          </p:cNvPr>
          <p:cNvSpPr>
            <a:spLocks noGrp="1"/>
          </p:cNvSpPr>
          <p:nvPr>
            <p:ph idx="1"/>
          </p:nvPr>
        </p:nvSpPr>
        <p:spPr/>
        <p:txBody>
          <a:bodyPr/>
          <a:lstStyle/>
          <a:p>
            <a:r>
              <a:rPr lang="nl-BE" dirty="0"/>
              <a:t>Veel pogingen</a:t>
            </a:r>
          </a:p>
          <a:p>
            <a:r>
              <a:rPr lang="nl-BE" dirty="0"/>
              <a:t>Vanuit verschillende invalshoeken: psychologie, pedagogie, sociologie, antropologie, economie, …</a:t>
            </a:r>
          </a:p>
          <a:p>
            <a:r>
              <a:rPr lang="nl-BE" dirty="0"/>
              <a:t>Geen enkele is waar ;-)</a:t>
            </a:r>
          </a:p>
          <a:p>
            <a:r>
              <a:rPr lang="nl-BE" dirty="0"/>
              <a:t>Ze zijn allemaal een stukje van de puzzel</a:t>
            </a:r>
          </a:p>
        </p:txBody>
      </p:sp>
      <p:sp>
        <p:nvSpPr>
          <p:cNvPr id="4" name="Tijdelijke aanduiding voor dianummer 3">
            <a:extLst>
              <a:ext uri="{FF2B5EF4-FFF2-40B4-BE49-F238E27FC236}">
                <a16:creationId xmlns:a16="http://schemas.microsoft.com/office/drawing/2014/main" id="{DC20E26B-BEBB-574B-9BAE-8AAEDD93B638}"/>
              </a:ext>
            </a:extLst>
          </p:cNvPr>
          <p:cNvSpPr>
            <a:spLocks noGrp="1"/>
          </p:cNvSpPr>
          <p:nvPr>
            <p:ph type="sldNum" sz="quarter" idx="12"/>
          </p:nvPr>
        </p:nvSpPr>
        <p:spPr/>
        <p:txBody>
          <a:bodyPr/>
          <a:lstStyle/>
          <a:p>
            <a:fld id="{147682B7-C3DD-874F-803A-DF607D727FCD}" type="slidenum">
              <a:rPr lang="nl-NL" smtClean="0"/>
              <a:t>12</a:t>
            </a:fld>
            <a:endParaRPr lang="nl-NL"/>
          </a:p>
        </p:txBody>
      </p:sp>
    </p:spTree>
    <p:extLst>
      <p:ext uri="{BB962C8B-B14F-4D97-AF65-F5344CB8AC3E}">
        <p14:creationId xmlns:p14="http://schemas.microsoft.com/office/powerpoint/2010/main" val="3293787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52513FB-D446-AB49-9386-661DF759F0D9}"/>
              </a:ext>
            </a:extLst>
          </p:cNvPr>
          <p:cNvSpPr>
            <a:spLocks noGrp="1"/>
          </p:cNvSpPr>
          <p:nvPr>
            <p:ph type="title"/>
          </p:nvPr>
        </p:nvSpPr>
        <p:spPr/>
        <p:txBody>
          <a:bodyPr/>
          <a:lstStyle/>
          <a:p>
            <a:r>
              <a:rPr lang="nl-BE" dirty="0"/>
              <a:t>Enculturatie</a:t>
            </a:r>
          </a:p>
        </p:txBody>
      </p:sp>
      <p:sp>
        <p:nvSpPr>
          <p:cNvPr id="3" name="Tijdelijke aanduiding voor inhoud 2">
            <a:extLst>
              <a:ext uri="{FF2B5EF4-FFF2-40B4-BE49-F238E27FC236}">
                <a16:creationId xmlns:a16="http://schemas.microsoft.com/office/drawing/2014/main" id="{9825B7B0-A9E3-ED49-B084-A8B7591AB500}"/>
              </a:ext>
            </a:extLst>
          </p:cNvPr>
          <p:cNvSpPr>
            <a:spLocks noGrp="1"/>
          </p:cNvSpPr>
          <p:nvPr>
            <p:ph idx="1"/>
          </p:nvPr>
        </p:nvSpPr>
        <p:spPr/>
        <p:txBody>
          <a:bodyPr/>
          <a:lstStyle/>
          <a:p>
            <a:r>
              <a:rPr lang="nl-NL" dirty="0"/>
              <a:t>Leren is ingeleid worden in het bestaande, door de interactie met en overname van ‘taal en symbolen’ van een bepaalde context. Socialisatieprocessen staan daarbij centraal. </a:t>
            </a:r>
          </a:p>
          <a:p>
            <a:pPr marL="0" indent="0">
              <a:buNone/>
            </a:pPr>
            <a:endParaRPr lang="nl-NL" i="1" dirty="0"/>
          </a:p>
          <a:p>
            <a:pPr marL="0" indent="0" algn="r">
              <a:buNone/>
            </a:pPr>
            <a:r>
              <a:rPr lang="nl-NL" i="1" dirty="0"/>
              <a:t>Symbolisch </a:t>
            </a:r>
            <a:r>
              <a:rPr lang="nl-NL" i="1" dirty="0" err="1"/>
              <a:t>interactionisme</a:t>
            </a:r>
            <a:r>
              <a:rPr lang="nl-NL" i="1" dirty="0"/>
              <a:t> (</a:t>
            </a:r>
            <a:r>
              <a:rPr lang="nl-NL" i="1" dirty="0" err="1"/>
              <a:t>Mead</a:t>
            </a:r>
            <a:r>
              <a:rPr lang="nl-NL" i="1" dirty="0"/>
              <a:t>, Berger)</a:t>
            </a:r>
            <a:r>
              <a:rPr lang="nl-BE" i="1" dirty="0"/>
              <a:t> </a:t>
            </a:r>
          </a:p>
        </p:txBody>
      </p:sp>
      <p:sp>
        <p:nvSpPr>
          <p:cNvPr id="4" name="Tijdelijke aanduiding voor dianummer 3">
            <a:extLst>
              <a:ext uri="{FF2B5EF4-FFF2-40B4-BE49-F238E27FC236}">
                <a16:creationId xmlns:a16="http://schemas.microsoft.com/office/drawing/2014/main" id="{FB3C1041-93B5-6746-A4CA-F247AD7FEF4A}"/>
              </a:ext>
            </a:extLst>
          </p:cNvPr>
          <p:cNvSpPr>
            <a:spLocks noGrp="1"/>
          </p:cNvSpPr>
          <p:nvPr>
            <p:ph type="sldNum" sz="quarter" idx="12"/>
          </p:nvPr>
        </p:nvSpPr>
        <p:spPr/>
        <p:txBody>
          <a:bodyPr/>
          <a:lstStyle/>
          <a:p>
            <a:fld id="{147682B7-C3DD-874F-803A-DF607D727FCD}" type="slidenum">
              <a:rPr lang="nl-NL" smtClean="0"/>
              <a:t>13</a:t>
            </a:fld>
            <a:endParaRPr lang="nl-NL"/>
          </a:p>
        </p:txBody>
      </p:sp>
    </p:spTree>
    <p:extLst>
      <p:ext uri="{BB962C8B-B14F-4D97-AF65-F5344CB8AC3E}">
        <p14:creationId xmlns:p14="http://schemas.microsoft.com/office/powerpoint/2010/main" val="6162877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DA14BE-D0F7-013E-9704-5BD65FE755BB}"/>
              </a:ext>
            </a:extLst>
          </p:cNvPr>
          <p:cNvSpPr>
            <a:spLocks noGrp="1"/>
          </p:cNvSpPr>
          <p:nvPr>
            <p:ph type="title"/>
          </p:nvPr>
        </p:nvSpPr>
        <p:spPr/>
        <p:txBody>
          <a:bodyPr/>
          <a:lstStyle/>
          <a:p>
            <a:r>
              <a:rPr lang="nl-BE" dirty="0"/>
              <a:t>Voorbeeld ‘enculturatie’</a:t>
            </a:r>
          </a:p>
        </p:txBody>
      </p:sp>
      <p:sp>
        <p:nvSpPr>
          <p:cNvPr id="3" name="Tijdelijke aanduiding voor inhoud 2">
            <a:extLst>
              <a:ext uri="{FF2B5EF4-FFF2-40B4-BE49-F238E27FC236}">
                <a16:creationId xmlns:a16="http://schemas.microsoft.com/office/drawing/2014/main" id="{E533DFF0-F11B-3C11-D6EC-5BCD27E0B247}"/>
              </a:ext>
            </a:extLst>
          </p:cNvPr>
          <p:cNvSpPr>
            <a:spLocks noGrp="1"/>
          </p:cNvSpPr>
          <p:nvPr>
            <p:ph idx="1"/>
          </p:nvPr>
        </p:nvSpPr>
        <p:spPr/>
        <p:txBody>
          <a:bodyPr/>
          <a:lstStyle/>
          <a:p>
            <a:r>
              <a:rPr lang="nl-BE" dirty="0"/>
              <a:t>Nieuwkomers worden via buddywerking meegenomen in de lokale gemeenschap. Door regelmatig met hun vrijwillige buddy af te spreken en samen dingen te doen, worden ze sterker in Nederlands maar krijgen ze ook nieuwe contacten en komen ze op nieuwe plekken. </a:t>
            </a:r>
          </a:p>
        </p:txBody>
      </p:sp>
      <p:sp>
        <p:nvSpPr>
          <p:cNvPr id="4" name="Tijdelijke aanduiding voor dianummer 3">
            <a:extLst>
              <a:ext uri="{FF2B5EF4-FFF2-40B4-BE49-F238E27FC236}">
                <a16:creationId xmlns:a16="http://schemas.microsoft.com/office/drawing/2014/main" id="{BE2507A5-61A0-7678-F33D-C85E55AE5BBB}"/>
              </a:ext>
            </a:extLst>
          </p:cNvPr>
          <p:cNvSpPr>
            <a:spLocks noGrp="1"/>
          </p:cNvSpPr>
          <p:nvPr>
            <p:ph type="sldNum" sz="quarter" idx="12"/>
          </p:nvPr>
        </p:nvSpPr>
        <p:spPr/>
        <p:txBody>
          <a:bodyPr/>
          <a:lstStyle/>
          <a:p>
            <a:fld id="{147682B7-C3DD-874F-803A-DF607D727FCD}" type="slidenum">
              <a:rPr lang="nl-NL" smtClean="0"/>
              <a:t>14</a:t>
            </a:fld>
            <a:endParaRPr lang="nl-NL"/>
          </a:p>
        </p:txBody>
      </p:sp>
    </p:spTree>
    <p:extLst>
      <p:ext uri="{BB962C8B-B14F-4D97-AF65-F5344CB8AC3E}">
        <p14:creationId xmlns:p14="http://schemas.microsoft.com/office/powerpoint/2010/main" val="35516093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D64F25-B90E-A04C-A80F-CC9AE5CAD010}"/>
              </a:ext>
            </a:extLst>
          </p:cNvPr>
          <p:cNvSpPr>
            <a:spLocks noGrp="1"/>
          </p:cNvSpPr>
          <p:nvPr>
            <p:ph type="title"/>
          </p:nvPr>
        </p:nvSpPr>
        <p:spPr/>
        <p:txBody>
          <a:bodyPr/>
          <a:lstStyle/>
          <a:p>
            <a:r>
              <a:rPr lang="nl-NL" dirty="0"/>
              <a:t>Gedrag als ingangspoort </a:t>
            </a:r>
            <a:endParaRPr lang="nl-BE" dirty="0"/>
          </a:p>
        </p:txBody>
      </p:sp>
      <p:sp>
        <p:nvSpPr>
          <p:cNvPr id="3" name="Tijdelijke aanduiding voor inhoud 2">
            <a:extLst>
              <a:ext uri="{FF2B5EF4-FFF2-40B4-BE49-F238E27FC236}">
                <a16:creationId xmlns:a16="http://schemas.microsoft.com/office/drawing/2014/main" id="{0F5628DA-8D5B-0E42-8527-0B0882E9DCEC}"/>
              </a:ext>
            </a:extLst>
          </p:cNvPr>
          <p:cNvSpPr>
            <a:spLocks noGrp="1"/>
          </p:cNvSpPr>
          <p:nvPr>
            <p:ph idx="1"/>
          </p:nvPr>
        </p:nvSpPr>
        <p:spPr/>
        <p:txBody>
          <a:bodyPr/>
          <a:lstStyle/>
          <a:p>
            <a:r>
              <a:rPr lang="nl-NL" dirty="0"/>
              <a:t>Leren valt samen met waarneembare verandering in gedrag. Via straffen en belonen – ‘conditionering’ – komen mensen tot nieuw gedrag.</a:t>
            </a:r>
            <a:r>
              <a:rPr lang="nl-BE" dirty="0"/>
              <a:t> </a:t>
            </a:r>
          </a:p>
          <a:p>
            <a:r>
              <a:rPr lang="nl-BE" dirty="0"/>
              <a:t>Klassieke en operante conditionering</a:t>
            </a:r>
          </a:p>
          <a:p>
            <a:pPr marL="0" indent="0">
              <a:buNone/>
            </a:pPr>
            <a:endParaRPr lang="nl-NL" i="1" dirty="0"/>
          </a:p>
          <a:p>
            <a:pPr marL="0" indent="0" algn="r">
              <a:buNone/>
            </a:pPr>
            <a:r>
              <a:rPr lang="nl-NL" i="1" dirty="0" err="1"/>
              <a:t>Behaviourisme</a:t>
            </a:r>
            <a:r>
              <a:rPr lang="nl-NL" i="1" dirty="0"/>
              <a:t> (Pavlov, Skinner, </a:t>
            </a:r>
            <a:r>
              <a:rPr lang="nl-NL" i="1" dirty="0" err="1"/>
              <a:t>Thorndike</a:t>
            </a:r>
            <a:r>
              <a:rPr lang="nl-NL" i="1" dirty="0"/>
              <a:t>) </a:t>
            </a:r>
            <a:endParaRPr lang="nl-BE" i="1" dirty="0"/>
          </a:p>
        </p:txBody>
      </p:sp>
      <p:sp>
        <p:nvSpPr>
          <p:cNvPr id="4" name="Tijdelijke aanduiding voor dianummer 3">
            <a:extLst>
              <a:ext uri="{FF2B5EF4-FFF2-40B4-BE49-F238E27FC236}">
                <a16:creationId xmlns:a16="http://schemas.microsoft.com/office/drawing/2014/main" id="{0D91F730-2C95-C546-B29B-36D5437A179D}"/>
              </a:ext>
            </a:extLst>
          </p:cNvPr>
          <p:cNvSpPr>
            <a:spLocks noGrp="1"/>
          </p:cNvSpPr>
          <p:nvPr>
            <p:ph type="sldNum" sz="quarter" idx="12"/>
          </p:nvPr>
        </p:nvSpPr>
        <p:spPr/>
        <p:txBody>
          <a:bodyPr/>
          <a:lstStyle/>
          <a:p>
            <a:fld id="{147682B7-C3DD-874F-803A-DF607D727FCD}" type="slidenum">
              <a:rPr lang="nl-NL" smtClean="0"/>
              <a:t>15</a:t>
            </a:fld>
            <a:endParaRPr lang="nl-NL"/>
          </a:p>
        </p:txBody>
      </p:sp>
    </p:spTree>
    <p:extLst>
      <p:ext uri="{BB962C8B-B14F-4D97-AF65-F5344CB8AC3E}">
        <p14:creationId xmlns:p14="http://schemas.microsoft.com/office/powerpoint/2010/main" val="8081106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C24541-AFA8-5F3F-7496-D3B811E86ACA}"/>
              </a:ext>
            </a:extLst>
          </p:cNvPr>
          <p:cNvSpPr>
            <a:spLocks noGrp="1"/>
          </p:cNvSpPr>
          <p:nvPr>
            <p:ph type="title"/>
          </p:nvPr>
        </p:nvSpPr>
        <p:spPr/>
        <p:txBody>
          <a:bodyPr/>
          <a:lstStyle/>
          <a:p>
            <a:r>
              <a:rPr lang="nl-BE" dirty="0"/>
              <a:t>Voorbeeld ‘gedrag als ingangspoort’</a:t>
            </a:r>
          </a:p>
        </p:txBody>
      </p:sp>
      <p:sp>
        <p:nvSpPr>
          <p:cNvPr id="3" name="Tijdelijke aanduiding voor inhoud 2">
            <a:extLst>
              <a:ext uri="{FF2B5EF4-FFF2-40B4-BE49-F238E27FC236}">
                <a16:creationId xmlns:a16="http://schemas.microsoft.com/office/drawing/2014/main" id="{6548F39D-A1E3-2A64-E5A8-538F7E6D67B9}"/>
              </a:ext>
            </a:extLst>
          </p:cNvPr>
          <p:cNvSpPr>
            <a:spLocks noGrp="1"/>
          </p:cNvSpPr>
          <p:nvPr>
            <p:ph idx="1"/>
          </p:nvPr>
        </p:nvSpPr>
        <p:spPr/>
        <p:txBody>
          <a:bodyPr>
            <a:normAutofit fontScale="92500" lnSpcReduction="10000"/>
          </a:bodyPr>
          <a:lstStyle/>
          <a:p>
            <a:r>
              <a:rPr lang="nl-BE" dirty="0"/>
              <a:t>Een groep komt na de pauze  telkens te laat terug in het cursuslokaal, en je hebt als begeleider het gevoel dat je daardoor heel veel tijd verliest. Je spreekt dit uit, zegt heel duidelijk dat je dit vervelend vindt. Daarmee sanctioneer je eigenlijk ‘slecht gedrag’. Als de groep de volgende sessie op tijd binnenkomt , geef je aan dat je het tof vindt dat ze rekening hebben gehouden met je opmerking. Daarmee beloon je het nieuwe en betere gedrag.</a:t>
            </a:r>
          </a:p>
          <a:p>
            <a:endParaRPr lang="nl-BE" dirty="0"/>
          </a:p>
        </p:txBody>
      </p:sp>
      <p:sp>
        <p:nvSpPr>
          <p:cNvPr id="4" name="Tijdelijke aanduiding voor dianummer 3">
            <a:extLst>
              <a:ext uri="{FF2B5EF4-FFF2-40B4-BE49-F238E27FC236}">
                <a16:creationId xmlns:a16="http://schemas.microsoft.com/office/drawing/2014/main" id="{94A1E033-CF9A-704B-53C0-01E31B44D344}"/>
              </a:ext>
            </a:extLst>
          </p:cNvPr>
          <p:cNvSpPr>
            <a:spLocks noGrp="1"/>
          </p:cNvSpPr>
          <p:nvPr>
            <p:ph type="sldNum" sz="quarter" idx="12"/>
          </p:nvPr>
        </p:nvSpPr>
        <p:spPr/>
        <p:txBody>
          <a:bodyPr/>
          <a:lstStyle/>
          <a:p>
            <a:fld id="{147682B7-C3DD-874F-803A-DF607D727FCD}" type="slidenum">
              <a:rPr lang="nl-NL" smtClean="0"/>
              <a:t>16</a:t>
            </a:fld>
            <a:endParaRPr lang="nl-NL"/>
          </a:p>
        </p:txBody>
      </p:sp>
    </p:spTree>
    <p:extLst>
      <p:ext uri="{BB962C8B-B14F-4D97-AF65-F5344CB8AC3E}">
        <p14:creationId xmlns:p14="http://schemas.microsoft.com/office/powerpoint/2010/main" val="3392412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713BA0-EC2F-A549-80BD-696469205600}"/>
              </a:ext>
            </a:extLst>
          </p:cNvPr>
          <p:cNvSpPr>
            <a:spLocks noGrp="1"/>
          </p:cNvSpPr>
          <p:nvPr>
            <p:ph type="title"/>
          </p:nvPr>
        </p:nvSpPr>
        <p:spPr/>
        <p:txBody>
          <a:bodyPr/>
          <a:lstStyle/>
          <a:p>
            <a:r>
              <a:rPr lang="nl-NL" dirty="0"/>
              <a:t>Cognitie als ingangspoort </a:t>
            </a:r>
            <a:endParaRPr lang="nl-BE" dirty="0"/>
          </a:p>
        </p:txBody>
      </p:sp>
      <p:sp>
        <p:nvSpPr>
          <p:cNvPr id="3" name="Tijdelijke aanduiding voor inhoud 2">
            <a:extLst>
              <a:ext uri="{FF2B5EF4-FFF2-40B4-BE49-F238E27FC236}">
                <a16:creationId xmlns:a16="http://schemas.microsoft.com/office/drawing/2014/main" id="{488650EE-0750-574E-8B78-935FD0BEA58B}"/>
              </a:ext>
            </a:extLst>
          </p:cNvPr>
          <p:cNvSpPr>
            <a:spLocks noGrp="1"/>
          </p:cNvSpPr>
          <p:nvPr>
            <p:ph idx="1"/>
          </p:nvPr>
        </p:nvSpPr>
        <p:spPr/>
        <p:txBody>
          <a:bodyPr/>
          <a:lstStyle/>
          <a:p>
            <a:r>
              <a:rPr lang="nl-NL" dirty="0"/>
              <a:t>Leren is het opbouwen en veranderen van onze cognitieve structuren: raamwerken waarbinnen we ons weten en onze interactie met de wereld ordenen </a:t>
            </a:r>
          </a:p>
          <a:p>
            <a:endParaRPr lang="nl-NL" i="1" dirty="0"/>
          </a:p>
          <a:p>
            <a:pPr marL="0" indent="0" algn="r">
              <a:buNone/>
            </a:pPr>
            <a:r>
              <a:rPr lang="nl-NL" i="1" dirty="0"/>
              <a:t>Piaget, </a:t>
            </a:r>
            <a:r>
              <a:rPr lang="nl-NL" i="1" dirty="0" err="1"/>
              <a:t>Bandura</a:t>
            </a:r>
            <a:r>
              <a:rPr lang="nl-NL" i="1" dirty="0"/>
              <a:t>, </a:t>
            </a:r>
            <a:r>
              <a:rPr lang="nl-NL" i="1" dirty="0" err="1"/>
              <a:t>Vygotski</a:t>
            </a:r>
            <a:r>
              <a:rPr lang="nl-NL" i="1" dirty="0"/>
              <a:t>, </a:t>
            </a:r>
            <a:r>
              <a:rPr lang="nl-NL" i="1" dirty="0" err="1"/>
              <a:t>Gal’perin</a:t>
            </a:r>
            <a:r>
              <a:rPr lang="nl-NL" i="1" dirty="0"/>
              <a:t> </a:t>
            </a:r>
            <a:endParaRPr lang="nl-BE" i="1" dirty="0"/>
          </a:p>
        </p:txBody>
      </p:sp>
      <p:sp>
        <p:nvSpPr>
          <p:cNvPr id="4" name="Tijdelijke aanduiding voor dianummer 3">
            <a:extLst>
              <a:ext uri="{FF2B5EF4-FFF2-40B4-BE49-F238E27FC236}">
                <a16:creationId xmlns:a16="http://schemas.microsoft.com/office/drawing/2014/main" id="{AEA5D1A9-AB4E-1C48-B421-151F947BDD80}"/>
              </a:ext>
            </a:extLst>
          </p:cNvPr>
          <p:cNvSpPr>
            <a:spLocks noGrp="1"/>
          </p:cNvSpPr>
          <p:nvPr>
            <p:ph type="sldNum" sz="quarter" idx="12"/>
          </p:nvPr>
        </p:nvSpPr>
        <p:spPr/>
        <p:txBody>
          <a:bodyPr/>
          <a:lstStyle/>
          <a:p>
            <a:fld id="{147682B7-C3DD-874F-803A-DF607D727FCD}" type="slidenum">
              <a:rPr lang="nl-NL" smtClean="0"/>
              <a:t>17</a:t>
            </a:fld>
            <a:endParaRPr lang="nl-NL"/>
          </a:p>
        </p:txBody>
      </p:sp>
    </p:spTree>
    <p:extLst>
      <p:ext uri="{BB962C8B-B14F-4D97-AF65-F5344CB8AC3E}">
        <p14:creationId xmlns:p14="http://schemas.microsoft.com/office/powerpoint/2010/main" val="2261063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95C3FA7-C3D5-F232-9FD5-FC479133569E}"/>
              </a:ext>
            </a:extLst>
          </p:cNvPr>
          <p:cNvSpPr>
            <a:spLocks noGrp="1"/>
          </p:cNvSpPr>
          <p:nvPr>
            <p:ph type="title"/>
          </p:nvPr>
        </p:nvSpPr>
        <p:spPr/>
        <p:txBody>
          <a:bodyPr/>
          <a:lstStyle/>
          <a:p>
            <a:r>
              <a:rPr lang="nl-BE" dirty="0"/>
              <a:t>Voorbeeld ‘Cognitie als ingangspoort’</a:t>
            </a:r>
          </a:p>
        </p:txBody>
      </p:sp>
      <p:sp>
        <p:nvSpPr>
          <p:cNvPr id="3" name="Tijdelijke aanduiding voor inhoud 2">
            <a:extLst>
              <a:ext uri="{FF2B5EF4-FFF2-40B4-BE49-F238E27FC236}">
                <a16:creationId xmlns:a16="http://schemas.microsoft.com/office/drawing/2014/main" id="{D1F0E759-81FB-4EB2-5F6C-A167BAB2FA64}"/>
              </a:ext>
            </a:extLst>
          </p:cNvPr>
          <p:cNvSpPr>
            <a:spLocks noGrp="1"/>
          </p:cNvSpPr>
          <p:nvPr>
            <p:ph idx="1"/>
          </p:nvPr>
        </p:nvSpPr>
        <p:spPr/>
        <p:txBody>
          <a:bodyPr>
            <a:normAutofit fontScale="77500" lnSpcReduction="20000"/>
          </a:bodyPr>
          <a:lstStyle/>
          <a:p>
            <a:r>
              <a:rPr lang="nl-BE" dirty="0"/>
              <a:t>“Niemand betaalt graag belastingen.” Voor Claudia is dit een waarheid als een koe. Tot ze op een politieke debatavond met nabespreking in kleine groepen geconfronteerd wordt met mensen die daar anders naar kijken: voor hen is belastingen betalen een vorm van solidariteit die ze werkelijk willen opbrengen. Het is een kwestie van rechtvaardig herverdelen en het samen organiseren van publieke diensten die in ieders belang zijn: gezondheidszorg, mobiliteit, onderwijs. Het debat herordent een klein stukje van haar letterkast van ‘eigen belang’ naar ‘algemeen belang’.</a:t>
            </a:r>
          </a:p>
          <a:p>
            <a:endParaRPr lang="nl-BE" dirty="0"/>
          </a:p>
        </p:txBody>
      </p:sp>
      <p:sp>
        <p:nvSpPr>
          <p:cNvPr id="4" name="Tijdelijke aanduiding voor dianummer 3">
            <a:extLst>
              <a:ext uri="{FF2B5EF4-FFF2-40B4-BE49-F238E27FC236}">
                <a16:creationId xmlns:a16="http://schemas.microsoft.com/office/drawing/2014/main" id="{BEEEBAC8-5FCB-D124-2FC4-783809597D97}"/>
              </a:ext>
            </a:extLst>
          </p:cNvPr>
          <p:cNvSpPr>
            <a:spLocks noGrp="1"/>
          </p:cNvSpPr>
          <p:nvPr>
            <p:ph type="sldNum" sz="quarter" idx="12"/>
          </p:nvPr>
        </p:nvSpPr>
        <p:spPr/>
        <p:txBody>
          <a:bodyPr/>
          <a:lstStyle/>
          <a:p>
            <a:fld id="{147682B7-C3DD-874F-803A-DF607D727FCD}" type="slidenum">
              <a:rPr lang="nl-NL" smtClean="0"/>
              <a:t>18</a:t>
            </a:fld>
            <a:endParaRPr lang="nl-NL"/>
          </a:p>
        </p:txBody>
      </p:sp>
    </p:spTree>
    <p:extLst>
      <p:ext uri="{BB962C8B-B14F-4D97-AF65-F5344CB8AC3E}">
        <p14:creationId xmlns:p14="http://schemas.microsoft.com/office/powerpoint/2010/main" val="23161798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53BA0C-44C3-4C4E-ADBC-BB8A84F57991}"/>
              </a:ext>
            </a:extLst>
          </p:cNvPr>
          <p:cNvSpPr>
            <a:spLocks noGrp="1"/>
          </p:cNvSpPr>
          <p:nvPr>
            <p:ph type="title"/>
          </p:nvPr>
        </p:nvSpPr>
        <p:spPr/>
        <p:txBody>
          <a:bodyPr>
            <a:normAutofit fontScale="90000"/>
          </a:bodyPr>
          <a:lstStyle/>
          <a:p>
            <a:r>
              <a:rPr lang="nl-NL" dirty="0" err="1"/>
              <a:t>Systeem-theoretische</a:t>
            </a:r>
            <a:r>
              <a:rPr lang="nl-NL" dirty="0"/>
              <a:t> en/of contextuele benaderingen</a:t>
            </a:r>
            <a:r>
              <a:rPr lang="nl-BE" dirty="0"/>
              <a:t> </a:t>
            </a:r>
          </a:p>
        </p:txBody>
      </p:sp>
      <p:sp>
        <p:nvSpPr>
          <p:cNvPr id="3" name="Tijdelijke aanduiding voor inhoud 2">
            <a:extLst>
              <a:ext uri="{FF2B5EF4-FFF2-40B4-BE49-F238E27FC236}">
                <a16:creationId xmlns:a16="http://schemas.microsoft.com/office/drawing/2014/main" id="{7A6D1FE8-49A1-2044-836B-7CA806283A88}"/>
              </a:ext>
            </a:extLst>
          </p:cNvPr>
          <p:cNvSpPr>
            <a:spLocks noGrp="1"/>
          </p:cNvSpPr>
          <p:nvPr>
            <p:ph idx="1"/>
          </p:nvPr>
        </p:nvSpPr>
        <p:spPr/>
        <p:txBody>
          <a:bodyPr/>
          <a:lstStyle/>
          <a:p>
            <a:r>
              <a:rPr lang="nl-NL" dirty="0"/>
              <a:t>Leren is het veranderen en bijstellen van systemen en interactiepatronen tussen mensen, gestuurd door </a:t>
            </a:r>
            <a:r>
              <a:rPr lang="nl-NL" dirty="0" err="1"/>
              <a:t>feedback-mechanismen</a:t>
            </a:r>
            <a:r>
              <a:rPr lang="nl-NL" dirty="0"/>
              <a:t>. </a:t>
            </a:r>
          </a:p>
          <a:p>
            <a:pPr marL="0" indent="0">
              <a:buNone/>
            </a:pPr>
            <a:endParaRPr lang="nl-NL" i="1" dirty="0"/>
          </a:p>
          <a:p>
            <a:pPr marL="0" indent="0" algn="r">
              <a:buNone/>
            </a:pPr>
            <a:r>
              <a:rPr lang="nl-NL" i="1" dirty="0" err="1"/>
              <a:t>Watzlawick</a:t>
            </a:r>
            <a:r>
              <a:rPr lang="nl-NL" i="1" dirty="0"/>
              <a:t>, </a:t>
            </a:r>
            <a:r>
              <a:rPr lang="nl-NL" i="1" dirty="0" err="1"/>
              <a:t>Nagy</a:t>
            </a:r>
            <a:r>
              <a:rPr lang="nl-NL" i="1" dirty="0"/>
              <a:t> </a:t>
            </a:r>
            <a:endParaRPr lang="nl-BE" i="1" dirty="0"/>
          </a:p>
        </p:txBody>
      </p:sp>
      <p:sp>
        <p:nvSpPr>
          <p:cNvPr id="4" name="Tijdelijke aanduiding voor dianummer 3">
            <a:extLst>
              <a:ext uri="{FF2B5EF4-FFF2-40B4-BE49-F238E27FC236}">
                <a16:creationId xmlns:a16="http://schemas.microsoft.com/office/drawing/2014/main" id="{C9EABF41-8843-6346-9C61-8A99C05BBB57}"/>
              </a:ext>
            </a:extLst>
          </p:cNvPr>
          <p:cNvSpPr>
            <a:spLocks noGrp="1"/>
          </p:cNvSpPr>
          <p:nvPr>
            <p:ph type="sldNum" sz="quarter" idx="12"/>
          </p:nvPr>
        </p:nvSpPr>
        <p:spPr/>
        <p:txBody>
          <a:bodyPr/>
          <a:lstStyle/>
          <a:p>
            <a:fld id="{147682B7-C3DD-874F-803A-DF607D727FCD}" type="slidenum">
              <a:rPr lang="nl-NL" smtClean="0"/>
              <a:t>19</a:t>
            </a:fld>
            <a:endParaRPr lang="nl-NL"/>
          </a:p>
        </p:txBody>
      </p:sp>
    </p:spTree>
    <p:extLst>
      <p:ext uri="{BB962C8B-B14F-4D97-AF65-F5344CB8AC3E}">
        <p14:creationId xmlns:p14="http://schemas.microsoft.com/office/powerpoint/2010/main" val="1746374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2F7A6C9-1041-4750-B1A3-36AF36042E43}"/>
              </a:ext>
            </a:extLst>
          </p:cNvPr>
          <p:cNvSpPr>
            <a:spLocks noGrp="1"/>
          </p:cNvSpPr>
          <p:nvPr>
            <p:ph type="title"/>
          </p:nvPr>
        </p:nvSpPr>
        <p:spPr>
          <a:xfrm>
            <a:off x="1142999" y="987426"/>
            <a:ext cx="4234543" cy="3767454"/>
          </a:xfrm>
        </p:spPr>
        <p:txBody>
          <a:bodyPr anchor="t"/>
          <a:lstStyle/>
          <a:p>
            <a:br>
              <a:rPr lang="en-US" dirty="0"/>
            </a:br>
            <a:r>
              <a:rPr lang="en-US" dirty="0"/>
              <a:t>Een </a:t>
            </a:r>
            <a:r>
              <a:rPr lang="en-US" dirty="0" err="1"/>
              <a:t>korte</a:t>
            </a:r>
            <a:r>
              <a:rPr lang="en-US" dirty="0"/>
              <a:t> </a:t>
            </a:r>
            <a:r>
              <a:rPr lang="en-US" dirty="0" err="1"/>
              <a:t>voorstelling</a:t>
            </a:r>
            <a:r>
              <a:rPr lang="en-US" dirty="0"/>
              <a:t> …</a:t>
            </a:r>
            <a:br>
              <a:rPr lang="en-US" dirty="0"/>
            </a:br>
            <a:br>
              <a:rPr lang="en-US" dirty="0"/>
            </a:br>
            <a:br>
              <a:rPr lang="en-US" dirty="0"/>
            </a:br>
            <a:r>
              <a:rPr lang="en-US" sz="3600" b="0" baseline="30000" dirty="0"/>
              <a:t>Naam</a:t>
            </a:r>
            <a:br>
              <a:rPr lang="en-US" sz="3600" b="0" baseline="30000" dirty="0"/>
            </a:br>
            <a:r>
              <a:rPr lang="en-US" sz="3600" b="0" baseline="30000" dirty="0" err="1"/>
              <a:t>Organisatie</a:t>
            </a:r>
            <a:r>
              <a:rPr lang="en-US" sz="3600" b="0" baseline="30000" dirty="0"/>
              <a:t> </a:t>
            </a:r>
            <a:r>
              <a:rPr lang="en-US" sz="3600" b="0" baseline="30000" dirty="0" err="1"/>
              <a:t>en</a:t>
            </a:r>
            <a:r>
              <a:rPr lang="en-US" sz="3600" b="0" baseline="30000" dirty="0"/>
              <a:t> </a:t>
            </a:r>
            <a:r>
              <a:rPr lang="en-US" sz="3600" b="0" baseline="30000" dirty="0" err="1"/>
              <a:t>functie</a:t>
            </a:r>
            <a:br>
              <a:rPr lang="en-US" sz="3600" b="0" baseline="30000" dirty="0"/>
            </a:br>
            <a:r>
              <a:rPr lang="en-US" sz="3600" b="0" baseline="30000" dirty="0" err="1"/>
              <a:t>Relatie</a:t>
            </a:r>
            <a:r>
              <a:rPr lang="en-US" sz="3600" b="0" baseline="30000" dirty="0"/>
              <a:t> met </a:t>
            </a:r>
            <a:r>
              <a:rPr lang="en-US" sz="3600" b="0" baseline="30000" dirty="0" err="1"/>
              <a:t>leercontexten</a:t>
            </a:r>
            <a:endParaRPr lang="en-US" sz="3600" b="0" baseline="30000" dirty="0"/>
          </a:p>
        </p:txBody>
      </p:sp>
      <p:pic>
        <p:nvPicPr>
          <p:cNvPr id="5" name="Tijdelijke aanduiding voor inhoud 4" descr="Afbeelding met persoon, hand&#10;&#10;Automatisch gegenereerde beschrijving">
            <a:extLst>
              <a:ext uri="{FF2B5EF4-FFF2-40B4-BE49-F238E27FC236}">
                <a16:creationId xmlns:a16="http://schemas.microsoft.com/office/drawing/2014/main" id="{9E68EFF5-D673-794C-B409-DC04B2A25D21}"/>
              </a:ext>
            </a:extLst>
          </p:cNvPr>
          <p:cNvPicPr>
            <a:picLocks noGrp="1" noChangeAspect="1"/>
          </p:cNvPicPr>
          <p:nvPr>
            <p:ph idx="1"/>
          </p:nvPr>
        </p:nvPicPr>
        <p:blipFill rotWithShape="1">
          <a:blip r:embed="rId3" cstate="print">
            <a:extLst>
              <a:ext uri="{28A0092B-C50C-407E-A947-70E740481C1C}">
                <a14:useLocalDpi xmlns:a14="http://schemas.microsoft.com/office/drawing/2010/main"/>
              </a:ext>
            </a:extLst>
          </a:blip>
          <a:srcRect/>
          <a:stretch/>
        </p:blipFill>
        <p:spPr>
          <a:xfrm>
            <a:off x="5183188" y="987425"/>
            <a:ext cx="6172200" cy="4873625"/>
          </a:xfrm>
          <a:noFill/>
        </p:spPr>
      </p:pic>
    </p:spTree>
    <p:extLst>
      <p:ext uri="{BB962C8B-B14F-4D97-AF65-F5344CB8AC3E}">
        <p14:creationId xmlns:p14="http://schemas.microsoft.com/office/powerpoint/2010/main" val="9904923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96F738-3545-2EF5-3B36-9CEDA9184597}"/>
              </a:ext>
            </a:extLst>
          </p:cNvPr>
          <p:cNvSpPr>
            <a:spLocks noGrp="1"/>
          </p:cNvSpPr>
          <p:nvPr>
            <p:ph type="title"/>
          </p:nvPr>
        </p:nvSpPr>
        <p:spPr/>
        <p:txBody>
          <a:bodyPr>
            <a:normAutofit fontScale="90000"/>
          </a:bodyPr>
          <a:lstStyle/>
          <a:p>
            <a:r>
              <a:rPr lang="nl-BE" dirty="0"/>
              <a:t>Voorbeeld ‘systeemtheoretische en/of contextuele benaderingen’</a:t>
            </a:r>
          </a:p>
        </p:txBody>
      </p:sp>
      <p:sp>
        <p:nvSpPr>
          <p:cNvPr id="3" name="Tijdelijke aanduiding voor inhoud 2">
            <a:extLst>
              <a:ext uri="{FF2B5EF4-FFF2-40B4-BE49-F238E27FC236}">
                <a16:creationId xmlns:a16="http://schemas.microsoft.com/office/drawing/2014/main" id="{0CD5CBE5-727B-1953-0FDA-5B37719510EF}"/>
              </a:ext>
            </a:extLst>
          </p:cNvPr>
          <p:cNvSpPr>
            <a:spLocks noGrp="1"/>
          </p:cNvSpPr>
          <p:nvPr>
            <p:ph idx="1"/>
          </p:nvPr>
        </p:nvSpPr>
        <p:spPr/>
        <p:txBody>
          <a:bodyPr>
            <a:normAutofit fontScale="77500" lnSpcReduction="20000"/>
          </a:bodyPr>
          <a:lstStyle/>
          <a:p>
            <a:r>
              <a:rPr lang="nl-BE" dirty="0"/>
              <a:t>In een cursus rond persoonlijke en relationele ontwikkeling kunnen mensen leren om zichzelf niet langer te zien als ‘lijdend voorwerp’ van hun omgeving (‘mijn baas laat mij niet groeien in mijn job’, ‘mijn kinderen zitten heel de tijd op hun kamer’). Ze kunnen leren hoe ze door zelf andere interacties te initiëren, verandering kunnen brengen in het patroon: ze kunnen bv. expliciet een gesprek met hun baas aanvragen waarin ze hun aanvoelen en verwachtingen verwoorden en samen met de baas zoeken naar betere oplossingen. Of ze kunnen de kamer van hun kinderen binnenstappen en voorstellen om samen iets leuks te doen. </a:t>
            </a:r>
          </a:p>
          <a:p>
            <a:endParaRPr lang="nl-BE" dirty="0"/>
          </a:p>
        </p:txBody>
      </p:sp>
      <p:sp>
        <p:nvSpPr>
          <p:cNvPr id="4" name="Tijdelijke aanduiding voor dianummer 3">
            <a:extLst>
              <a:ext uri="{FF2B5EF4-FFF2-40B4-BE49-F238E27FC236}">
                <a16:creationId xmlns:a16="http://schemas.microsoft.com/office/drawing/2014/main" id="{80ECFA0E-7F21-6CB4-CBED-441BFC0DD43B}"/>
              </a:ext>
            </a:extLst>
          </p:cNvPr>
          <p:cNvSpPr>
            <a:spLocks noGrp="1"/>
          </p:cNvSpPr>
          <p:nvPr>
            <p:ph type="sldNum" sz="quarter" idx="12"/>
          </p:nvPr>
        </p:nvSpPr>
        <p:spPr/>
        <p:txBody>
          <a:bodyPr/>
          <a:lstStyle/>
          <a:p>
            <a:fld id="{147682B7-C3DD-874F-803A-DF607D727FCD}" type="slidenum">
              <a:rPr lang="nl-NL" smtClean="0"/>
              <a:t>20</a:t>
            </a:fld>
            <a:endParaRPr lang="nl-NL"/>
          </a:p>
        </p:txBody>
      </p:sp>
    </p:spTree>
    <p:extLst>
      <p:ext uri="{BB962C8B-B14F-4D97-AF65-F5344CB8AC3E}">
        <p14:creationId xmlns:p14="http://schemas.microsoft.com/office/powerpoint/2010/main" val="691113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83AD67-8B9E-3D4E-ADBB-153072CE8187}"/>
              </a:ext>
            </a:extLst>
          </p:cNvPr>
          <p:cNvSpPr>
            <a:spLocks noGrp="1"/>
          </p:cNvSpPr>
          <p:nvPr>
            <p:ph type="title"/>
          </p:nvPr>
        </p:nvSpPr>
        <p:spPr/>
        <p:txBody>
          <a:bodyPr/>
          <a:lstStyle/>
          <a:p>
            <a:r>
              <a:rPr lang="nl-NL" dirty="0"/>
              <a:t>Sociaal-constructivistische benaderingen </a:t>
            </a:r>
            <a:endParaRPr lang="nl-BE" dirty="0"/>
          </a:p>
        </p:txBody>
      </p:sp>
      <p:sp>
        <p:nvSpPr>
          <p:cNvPr id="3" name="Tijdelijke aanduiding voor inhoud 2">
            <a:extLst>
              <a:ext uri="{FF2B5EF4-FFF2-40B4-BE49-F238E27FC236}">
                <a16:creationId xmlns:a16="http://schemas.microsoft.com/office/drawing/2014/main" id="{93D26D24-A9D2-1D46-B1B6-73D3370DF49F}"/>
              </a:ext>
            </a:extLst>
          </p:cNvPr>
          <p:cNvSpPr>
            <a:spLocks noGrp="1"/>
          </p:cNvSpPr>
          <p:nvPr>
            <p:ph idx="1"/>
          </p:nvPr>
        </p:nvSpPr>
        <p:spPr/>
        <p:txBody>
          <a:bodyPr/>
          <a:lstStyle/>
          <a:p>
            <a:r>
              <a:rPr lang="nl-NL" dirty="0"/>
              <a:t>Leren is het actief betekenis en zin geven aan ‘ervaringen’ – door reflectie en in interactie met anderen. Dit leidt tot de constructie van persoonlijke referentiekaders, altijd ten dele gedeeld met anderen. </a:t>
            </a:r>
          </a:p>
          <a:p>
            <a:pPr marL="0" indent="0" algn="r">
              <a:buNone/>
            </a:pPr>
            <a:endParaRPr lang="en-US" i="1" dirty="0"/>
          </a:p>
          <a:p>
            <a:pPr marL="0" indent="0" algn="r">
              <a:buNone/>
            </a:pPr>
            <a:r>
              <a:rPr lang="en-US" i="1" dirty="0" err="1"/>
              <a:t>Ervaringsleren</a:t>
            </a:r>
            <a:r>
              <a:rPr lang="en-US" i="1" dirty="0"/>
              <a:t> (</a:t>
            </a:r>
            <a:r>
              <a:rPr lang="en-US" i="1" dirty="0" err="1"/>
              <a:t>Kolb,Cohn</a:t>
            </a:r>
            <a:r>
              <a:rPr lang="en-US" i="1" dirty="0"/>
              <a:t>), Argyris &amp; Schön, Communities of practice (Wenger)</a:t>
            </a:r>
            <a:r>
              <a:rPr lang="nl-BE" i="1" dirty="0"/>
              <a:t> </a:t>
            </a:r>
          </a:p>
        </p:txBody>
      </p:sp>
      <p:sp>
        <p:nvSpPr>
          <p:cNvPr id="4" name="Tijdelijke aanduiding voor dianummer 3">
            <a:extLst>
              <a:ext uri="{FF2B5EF4-FFF2-40B4-BE49-F238E27FC236}">
                <a16:creationId xmlns:a16="http://schemas.microsoft.com/office/drawing/2014/main" id="{6D16F5B9-F59F-DF49-928F-865A6409472F}"/>
              </a:ext>
            </a:extLst>
          </p:cNvPr>
          <p:cNvSpPr>
            <a:spLocks noGrp="1"/>
          </p:cNvSpPr>
          <p:nvPr>
            <p:ph type="sldNum" sz="quarter" idx="12"/>
          </p:nvPr>
        </p:nvSpPr>
        <p:spPr/>
        <p:txBody>
          <a:bodyPr/>
          <a:lstStyle/>
          <a:p>
            <a:fld id="{147682B7-C3DD-874F-803A-DF607D727FCD}" type="slidenum">
              <a:rPr lang="nl-NL" smtClean="0"/>
              <a:t>21</a:t>
            </a:fld>
            <a:endParaRPr lang="nl-NL"/>
          </a:p>
        </p:txBody>
      </p:sp>
    </p:spTree>
    <p:extLst>
      <p:ext uri="{BB962C8B-B14F-4D97-AF65-F5344CB8AC3E}">
        <p14:creationId xmlns:p14="http://schemas.microsoft.com/office/powerpoint/2010/main" val="9146052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2"/>
          <a:stretch>
            <a:fillRect/>
          </a:stretch>
        </p:blipFill>
        <p:spPr>
          <a:xfrm>
            <a:off x="1813292" y="0"/>
            <a:ext cx="8944952" cy="6787809"/>
          </a:xfrm>
          <a:prstGeom prst="rect">
            <a:avLst/>
          </a:prstGeom>
        </p:spPr>
      </p:pic>
    </p:spTree>
    <p:extLst>
      <p:ext uri="{BB962C8B-B14F-4D97-AF65-F5344CB8AC3E}">
        <p14:creationId xmlns:p14="http://schemas.microsoft.com/office/powerpoint/2010/main" val="39571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F5B7D2-B0AD-86D9-F310-A41F042596DE}"/>
              </a:ext>
            </a:extLst>
          </p:cNvPr>
          <p:cNvSpPr>
            <a:spLocks noGrp="1"/>
          </p:cNvSpPr>
          <p:nvPr>
            <p:ph type="title"/>
          </p:nvPr>
        </p:nvSpPr>
        <p:spPr/>
        <p:txBody>
          <a:bodyPr>
            <a:normAutofit fontScale="90000"/>
          </a:bodyPr>
          <a:lstStyle/>
          <a:p>
            <a:r>
              <a:rPr lang="nl-BE" dirty="0"/>
              <a:t>Voorbeeld ‘sociaal-constructivistische benaderingen’</a:t>
            </a:r>
          </a:p>
        </p:txBody>
      </p:sp>
      <p:sp>
        <p:nvSpPr>
          <p:cNvPr id="3" name="Tijdelijke aanduiding voor inhoud 2">
            <a:extLst>
              <a:ext uri="{FF2B5EF4-FFF2-40B4-BE49-F238E27FC236}">
                <a16:creationId xmlns:a16="http://schemas.microsoft.com/office/drawing/2014/main" id="{C7A72E92-5710-BC89-AF64-F72C8EA70E15}"/>
              </a:ext>
            </a:extLst>
          </p:cNvPr>
          <p:cNvSpPr>
            <a:spLocks noGrp="1"/>
          </p:cNvSpPr>
          <p:nvPr>
            <p:ph idx="1"/>
          </p:nvPr>
        </p:nvSpPr>
        <p:spPr/>
        <p:txBody>
          <a:bodyPr/>
          <a:lstStyle/>
          <a:p>
            <a:r>
              <a:rPr lang="nl-BE" dirty="0"/>
              <a:t>Op een assertiviteitscursus is er een geanimeerde discussie over de vraag of iemand die kwaad naar zijn baas is gestapt nu assertief of agressief heeft gehandeld. Slotsom is dat iedereen daar zelf op zijn manier betekenis aan geeft. Mensen proberen wel samen te definiëren wat werkt en wat niet werkt en waarom! Zo kunnen ze daarmee in de toekomst aan de slag … </a:t>
            </a:r>
          </a:p>
          <a:p>
            <a:endParaRPr lang="nl-BE" dirty="0"/>
          </a:p>
        </p:txBody>
      </p:sp>
      <p:sp>
        <p:nvSpPr>
          <p:cNvPr id="4" name="Tijdelijke aanduiding voor dianummer 3">
            <a:extLst>
              <a:ext uri="{FF2B5EF4-FFF2-40B4-BE49-F238E27FC236}">
                <a16:creationId xmlns:a16="http://schemas.microsoft.com/office/drawing/2014/main" id="{0DA74049-C42E-4AA5-E00B-D79F3C2094C8}"/>
              </a:ext>
            </a:extLst>
          </p:cNvPr>
          <p:cNvSpPr>
            <a:spLocks noGrp="1"/>
          </p:cNvSpPr>
          <p:nvPr>
            <p:ph type="sldNum" sz="quarter" idx="12"/>
          </p:nvPr>
        </p:nvSpPr>
        <p:spPr/>
        <p:txBody>
          <a:bodyPr/>
          <a:lstStyle/>
          <a:p>
            <a:fld id="{147682B7-C3DD-874F-803A-DF607D727FCD}" type="slidenum">
              <a:rPr lang="nl-NL" smtClean="0"/>
              <a:t>23</a:t>
            </a:fld>
            <a:endParaRPr lang="nl-NL"/>
          </a:p>
        </p:txBody>
      </p:sp>
    </p:spTree>
    <p:extLst>
      <p:ext uri="{BB962C8B-B14F-4D97-AF65-F5344CB8AC3E}">
        <p14:creationId xmlns:p14="http://schemas.microsoft.com/office/powerpoint/2010/main" val="32477385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2AEA5C-D5DE-5642-8D1A-C10B72C020ED}"/>
              </a:ext>
            </a:extLst>
          </p:cNvPr>
          <p:cNvSpPr>
            <a:spLocks noGrp="1"/>
          </p:cNvSpPr>
          <p:nvPr>
            <p:ph type="title"/>
          </p:nvPr>
        </p:nvSpPr>
        <p:spPr/>
        <p:txBody>
          <a:bodyPr>
            <a:normAutofit fontScale="90000"/>
          </a:bodyPr>
          <a:lstStyle/>
          <a:p>
            <a:r>
              <a:rPr lang="nl-NL" dirty="0"/>
              <a:t>Psychoanalytische, humanistische en positieve psychologie </a:t>
            </a:r>
            <a:endParaRPr lang="nl-BE" dirty="0"/>
          </a:p>
        </p:txBody>
      </p:sp>
      <p:sp>
        <p:nvSpPr>
          <p:cNvPr id="3" name="Tijdelijke aanduiding voor inhoud 2">
            <a:extLst>
              <a:ext uri="{FF2B5EF4-FFF2-40B4-BE49-F238E27FC236}">
                <a16:creationId xmlns:a16="http://schemas.microsoft.com/office/drawing/2014/main" id="{44EFC3DB-AB6A-AD46-95CF-33FD5961DABE}"/>
              </a:ext>
            </a:extLst>
          </p:cNvPr>
          <p:cNvSpPr>
            <a:spLocks noGrp="1"/>
          </p:cNvSpPr>
          <p:nvPr>
            <p:ph idx="1"/>
          </p:nvPr>
        </p:nvSpPr>
        <p:spPr/>
        <p:txBody>
          <a:bodyPr>
            <a:normAutofit fontScale="77500" lnSpcReduction="20000"/>
          </a:bodyPr>
          <a:lstStyle/>
          <a:p>
            <a:r>
              <a:rPr lang="nl-NL" dirty="0"/>
              <a:t>Leren wordt gestuurd door dieperliggende behoeften en dynamieken, vaak onbewust. Zelfontplooiing staat  vooral in de humanistische psychologie centraal, vrijheid van handelen en oprecht menselijk contact bevorderen deze zelfontplooiing. </a:t>
            </a:r>
          </a:p>
          <a:p>
            <a:r>
              <a:rPr lang="nl-NL" dirty="0"/>
              <a:t>Positieve psychologie voegt nog toe dat krachtig leren vertrekt bij het onderzoeken van wat goed gaat, en het opzoeken van de flow – een zone waarin uitdaging en vaardigheid met elkaar in balans zijn.</a:t>
            </a:r>
            <a:r>
              <a:rPr lang="nl-BE" dirty="0"/>
              <a:t> </a:t>
            </a:r>
          </a:p>
          <a:p>
            <a:endParaRPr lang="en-US" dirty="0"/>
          </a:p>
          <a:p>
            <a:pPr marL="0" indent="0" algn="r">
              <a:buNone/>
            </a:pPr>
            <a:r>
              <a:rPr lang="en-US" i="1" dirty="0"/>
              <a:t>Freud, Jung, Maslow, Rogers, Csikszentmihalyi</a:t>
            </a:r>
            <a:endParaRPr lang="nl-BE" i="1" dirty="0"/>
          </a:p>
          <a:p>
            <a:endParaRPr lang="nl-BE" dirty="0"/>
          </a:p>
        </p:txBody>
      </p:sp>
      <p:sp>
        <p:nvSpPr>
          <p:cNvPr id="4" name="Tijdelijke aanduiding voor dianummer 3">
            <a:extLst>
              <a:ext uri="{FF2B5EF4-FFF2-40B4-BE49-F238E27FC236}">
                <a16:creationId xmlns:a16="http://schemas.microsoft.com/office/drawing/2014/main" id="{FA372785-6719-FF46-A7A7-5D774BCE3209}"/>
              </a:ext>
            </a:extLst>
          </p:cNvPr>
          <p:cNvSpPr>
            <a:spLocks noGrp="1"/>
          </p:cNvSpPr>
          <p:nvPr>
            <p:ph type="sldNum" sz="quarter" idx="12"/>
          </p:nvPr>
        </p:nvSpPr>
        <p:spPr/>
        <p:txBody>
          <a:bodyPr/>
          <a:lstStyle/>
          <a:p>
            <a:fld id="{147682B7-C3DD-874F-803A-DF607D727FCD}" type="slidenum">
              <a:rPr lang="nl-NL" smtClean="0"/>
              <a:t>24</a:t>
            </a:fld>
            <a:endParaRPr lang="nl-NL"/>
          </a:p>
        </p:txBody>
      </p:sp>
    </p:spTree>
    <p:extLst>
      <p:ext uri="{BB962C8B-B14F-4D97-AF65-F5344CB8AC3E}">
        <p14:creationId xmlns:p14="http://schemas.microsoft.com/office/powerpoint/2010/main" val="909992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958429-2743-53F7-E24F-7994909BDAF1}"/>
              </a:ext>
            </a:extLst>
          </p:cNvPr>
          <p:cNvSpPr>
            <a:spLocks noGrp="1"/>
          </p:cNvSpPr>
          <p:nvPr>
            <p:ph type="title"/>
          </p:nvPr>
        </p:nvSpPr>
        <p:spPr/>
        <p:txBody>
          <a:bodyPr>
            <a:normAutofit fontScale="90000"/>
          </a:bodyPr>
          <a:lstStyle/>
          <a:p>
            <a:r>
              <a:rPr lang="nl-BE" dirty="0"/>
              <a:t>Voorbeeld ‘</a:t>
            </a:r>
            <a:r>
              <a:rPr lang="nl-NL" dirty="0"/>
              <a:t>Psychoanalytische, humanistische en positieve psychologie’ </a:t>
            </a:r>
            <a:r>
              <a:rPr lang="nl-BE" dirty="0"/>
              <a:t> </a:t>
            </a:r>
          </a:p>
        </p:txBody>
      </p:sp>
      <p:sp>
        <p:nvSpPr>
          <p:cNvPr id="3" name="Tijdelijke aanduiding voor inhoud 2">
            <a:extLst>
              <a:ext uri="{FF2B5EF4-FFF2-40B4-BE49-F238E27FC236}">
                <a16:creationId xmlns:a16="http://schemas.microsoft.com/office/drawing/2014/main" id="{709DE3C1-11DD-5AC2-BE4B-BFFCD7AF1F59}"/>
              </a:ext>
            </a:extLst>
          </p:cNvPr>
          <p:cNvSpPr>
            <a:spLocks noGrp="1"/>
          </p:cNvSpPr>
          <p:nvPr>
            <p:ph idx="1"/>
          </p:nvPr>
        </p:nvSpPr>
        <p:spPr/>
        <p:txBody>
          <a:bodyPr/>
          <a:lstStyle/>
          <a:p>
            <a:r>
              <a:rPr lang="nl-BE" dirty="0"/>
              <a:t>Johan heeft een lichte mentale handicap. </a:t>
            </a:r>
            <a:r>
              <a:rPr lang="nl-BE"/>
              <a:t>Hij vindt </a:t>
            </a:r>
            <a:r>
              <a:rPr lang="nl-BE" dirty="0"/>
              <a:t>veel plezier in het helpen in het huishouden thuis. Hij wil nu heel graag zelfstandig begeleid wonen. Op cursus wordt samen met hem gezocht hoe hij die wens voor zichzelf waar kan maken door verder te bouwen op zijn ervaringen thuis.</a:t>
            </a:r>
          </a:p>
          <a:p>
            <a:endParaRPr lang="nl-BE" dirty="0"/>
          </a:p>
        </p:txBody>
      </p:sp>
      <p:sp>
        <p:nvSpPr>
          <p:cNvPr id="4" name="Tijdelijke aanduiding voor dianummer 3">
            <a:extLst>
              <a:ext uri="{FF2B5EF4-FFF2-40B4-BE49-F238E27FC236}">
                <a16:creationId xmlns:a16="http://schemas.microsoft.com/office/drawing/2014/main" id="{5B63E204-EFDC-8757-1EDE-822C54F09B55}"/>
              </a:ext>
            </a:extLst>
          </p:cNvPr>
          <p:cNvSpPr>
            <a:spLocks noGrp="1"/>
          </p:cNvSpPr>
          <p:nvPr>
            <p:ph type="sldNum" sz="quarter" idx="12"/>
          </p:nvPr>
        </p:nvSpPr>
        <p:spPr/>
        <p:txBody>
          <a:bodyPr/>
          <a:lstStyle/>
          <a:p>
            <a:fld id="{147682B7-C3DD-874F-803A-DF607D727FCD}" type="slidenum">
              <a:rPr lang="nl-NL" smtClean="0"/>
              <a:t>25</a:t>
            </a:fld>
            <a:endParaRPr lang="nl-NL"/>
          </a:p>
        </p:txBody>
      </p:sp>
    </p:spTree>
    <p:extLst>
      <p:ext uri="{BB962C8B-B14F-4D97-AF65-F5344CB8AC3E}">
        <p14:creationId xmlns:p14="http://schemas.microsoft.com/office/powerpoint/2010/main" val="10262968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2808008-3A21-674E-8CF3-B4D017E476A4}"/>
              </a:ext>
            </a:extLst>
          </p:cNvPr>
          <p:cNvSpPr>
            <a:spLocks noGrp="1"/>
          </p:cNvSpPr>
          <p:nvPr>
            <p:ph type="title"/>
          </p:nvPr>
        </p:nvSpPr>
        <p:spPr/>
        <p:txBody>
          <a:bodyPr/>
          <a:lstStyle/>
          <a:p>
            <a:r>
              <a:rPr lang="nl-NL" dirty="0"/>
              <a:t>Kritische leertheorie </a:t>
            </a:r>
            <a:endParaRPr lang="nl-BE" dirty="0"/>
          </a:p>
        </p:txBody>
      </p:sp>
      <p:sp>
        <p:nvSpPr>
          <p:cNvPr id="3" name="Tijdelijke aanduiding voor inhoud 2">
            <a:extLst>
              <a:ext uri="{FF2B5EF4-FFF2-40B4-BE49-F238E27FC236}">
                <a16:creationId xmlns:a16="http://schemas.microsoft.com/office/drawing/2014/main" id="{145ED878-CDCC-5F4A-9197-92060FEDC75D}"/>
              </a:ext>
            </a:extLst>
          </p:cNvPr>
          <p:cNvSpPr>
            <a:spLocks noGrp="1"/>
          </p:cNvSpPr>
          <p:nvPr>
            <p:ph idx="1"/>
          </p:nvPr>
        </p:nvSpPr>
        <p:spPr/>
        <p:txBody>
          <a:bodyPr>
            <a:normAutofit/>
          </a:bodyPr>
          <a:lstStyle/>
          <a:p>
            <a:r>
              <a:rPr lang="nl-NL" dirty="0"/>
              <a:t>Leren is het fundamenteel in vraag stellen van ‘oude’ denkkaders, en ze vervangen door grondig vernieuwende of zelfs bevrijdende opvattingen over  organisaties of de samenleving </a:t>
            </a:r>
          </a:p>
          <a:p>
            <a:pPr marL="0" indent="0">
              <a:buNone/>
            </a:pPr>
            <a:endParaRPr lang="nl-NL" dirty="0"/>
          </a:p>
          <a:p>
            <a:pPr marL="0" indent="0" algn="r">
              <a:buNone/>
            </a:pPr>
            <a:r>
              <a:rPr lang="nl-NL" i="1" dirty="0"/>
              <a:t>Freire, </a:t>
            </a:r>
            <a:r>
              <a:rPr lang="nl-NL" i="1" dirty="0" err="1"/>
              <a:t>Mezirow</a:t>
            </a:r>
            <a:r>
              <a:rPr lang="nl-NL" i="1" dirty="0"/>
              <a:t>, Model van sociaal leren (</a:t>
            </a:r>
            <a:r>
              <a:rPr lang="nl-NL" i="1" dirty="0" err="1"/>
              <a:t>Wildemeersch</a:t>
            </a:r>
            <a:r>
              <a:rPr lang="nl-NL" i="1" dirty="0"/>
              <a:t>), </a:t>
            </a:r>
            <a:r>
              <a:rPr lang="en-US" i="1" dirty="0"/>
              <a:t>Argyris &amp; Schön (single &amp; double loop-learning) </a:t>
            </a:r>
            <a:endParaRPr lang="nl-BE" i="1" dirty="0"/>
          </a:p>
        </p:txBody>
      </p:sp>
      <p:sp>
        <p:nvSpPr>
          <p:cNvPr id="4" name="Tijdelijke aanduiding voor dianummer 3">
            <a:extLst>
              <a:ext uri="{FF2B5EF4-FFF2-40B4-BE49-F238E27FC236}">
                <a16:creationId xmlns:a16="http://schemas.microsoft.com/office/drawing/2014/main" id="{61415227-FC5E-C14A-ADA4-21EFB15A9B42}"/>
              </a:ext>
            </a:extLst>
          </p:cNvPr>
          <p:cNvSpPr>
            <a:spLocks noGrp="1"/>
          </p:cNvSpPr>
          <p:nvPr>
            <p:ph type="sldNum" sz="quarter" idx="12"/>
          </p:nvPr>
        </p:nvSpPr>
        <p:spPr/>
        <p:txBody>
          <a:bodyPr/>
          <a:lstStyle/>
          <a:p>
            <a:fld id="{147682B7-C3DD-874F-803A-DF607D727FCD}" type="slidenum">
              <a:rPr lang="nl-NL" smtClean="0"/>
              <a:t>26</a:t>
            </a:fld>
            <a:endParaRPr lang="nl-NL"/>
          </a:p>
        </p:txBody>
      </p:sp>
    </p:spTree>
    <p:extLst>
      <p:ext uri="{BB962C8B-B14F-4D97-AF65-F5344CB8AC3E}">
        <p14:creationId xmlns:p14="http://schemas.microsoft.com/office/powerpoint/2010/main" val="11768691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E58DC3-AC73-CF99-10F3-C5083A825164}"/>
              </a:ext>
            </a:extLst>
          </p:cNvPr>
          <p:cNvSpPr>
            <a:spLocks noGrp="1"/>
          </p:cNvSpPr>
          <p:nvPr>
            <p:ph type="title"/>
          </p:nvPr>
        </p:nvSpPr>
        <p:spPr/>
        <p:txBody>
          <a:bodyPr/>
          <a:lstStyle/>
          <a:p>
            <a:r>
              <a:rPr lang="nl-BE" dirty="0"/>
              <a:t>Voorbeeld ‘kritische leertheorie’</a:t>
            </a:r>
          </a:p>
        </p:txBody>
      </p:sp>
      <p:sp>
        <p:nvSpPr>
          <p:cNvPr id="3" name="Tijdelijke aanduiding voor inhoud 2">
            <a:extLst>
              <a:ext uri="{FF2B5EF4-FFF2-40B4-BE49-F238E27FC236}">
                <a16:creationId xmlns:a16="http://schemas.microsoft.com/office/drawing/2014/main" id="{B1FE93B4-18B3-1DFB-2CB6-ED46841F24F0}"/>
              </a:ext>
            </a:extLst>
          </p:cNvPr>
          <p:cNvSpPr>
            <a:spLocks noGrp="1"/>
          </p:cNvSpPr>
          <p:nvPr>
            <p:ph idx="1"/>
          </p:nvPr>
        </p:nvSpPr>
        <p:spPr/>
        <p:txBody>
          <a:bodyPr>
            <a:normAutofit fontScale="77500" lnSpcReduction="20000"/>
          </a:bodyPr>
          <a:lstStyle/>
          <a:p>
            <a:r>
              <a:rPr lang="nl-BE" dirty="0"/>
              <a:t>Mensen die in armoede leven wijten deze armoede heel vaak in hoofdzaak aan zichzelf. Ze leven dan met schuldgevoel, met zelfverwijt, of vaak ook in ‘ontkenning en verberging’. Vormingswerk met mensen in armoede bestaat er vaak juist in om te mensen tot bewustwording te brengen: bewustwording van het feit dat armoede een maatschappelijk proces is, dat geproduceerd wordt door tekortkomingen in de organisatie van de samenleving en dat juist mensen met een verhoogde kwetsbaarheid het meeste treft. Pas vanuit dat besef kunnen mensen in armoede solidair werken aan beleidsbeïnvloeding en actie om tot betere en structureel verankerde oplossingen te komen.</a:t>
            </a:r>
          </a:p>
          <a:p>
            <a:endParaRPr lang="nl-BE" dirty="0"/>
          </a:p>
        </p:txBody>
      </p:sp>
      <p:sp>
        <p:nvSpPr>
          <p:cNvPr id="4" name="Tijdelijke aanduiding voor dianummer 3">
            <a:extLst>
              <a:ext uri="{FF2B5EF4-FFF2-40B4-BE49-F238E27FC236}">
                <a16:creationId xmlns:a16="http://schemas.microsoft.com/office/drawing/2014/main" id="{E062DDC9-B4CF-291D-2E1F-0472EA17969D}"/>
              </a:ext>
            </a:extLst>
          </p:cNvPr>
          <p:cNvSpPr>
            <a:spLocks noGrp="1"/>
          </p:cNvSpPr>
          <p:nvPr>
            <p:ph type="sldNum" sz="quarter" idx="12"/>
          </p:nvPr>
        </p:nvSpPr>
        <p:spPr/>
        <p:txBody>
          <a:bodyPr/>
          <a:lstStyle/>
          <a:p>
            <a:fld id="{147682B7-C3DD-874F-803A-DF607D727FCD}" type="slidenum">
              <a:rPr lang="nl-NL" smtClean="0"/>
              <a:t>27</a:t>
            </a:fld>
            <a:endParaRPr lang="nl-NL"/>
          </a:p>
        </p:txBody>
      </p:sp>
    </p:spTree>
    <p:extLst>
      <p:ext uri="{BB962C8B-B14F-4D97-AF65-F5344CB8AC3E}">
        <p14:creationId xmlns:p14="http://schemas.microsoft.com/office/powerpoint/2010/main" val="25444173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4888C8F-59DD-535E-D3B0-6540DAF4B8B4}"/>
              </a:ext>
            </a:extLst>
          </p:cNvPr>
          <p:cNvSpPr>
            <a:spLocks noGrp="1"/>
          </p:cNvSpPr>
          <p:nvPr>
            <p:ph type="title"/>
          </p:nvPr>
        </p:nvSpPr>
        <p:spPr/>
        <p:txBody>
          <a:bodyPr/>
          <a:lstStyle/>
          <a:p>
            <a:r>
              <a:rPr lang="nl-BE" dirty="0"/>
              <a:t>Individuele reflectie</a:t>
            </a:r>
          </a:p>
        </p:txBody>
      </p:sp>
      <p:sp>
        <p:nvSpPr>
          <p:cNvPr id="3" name="Tijdelijke aanduiding voor inhoud 2">
            <a:extLst>
              <a:ext uri="{FF2B5EF4-FFF2-40B4-BE49-F238E27FC236}">
                <a16:creationId xmlns:a16="http://schemas.microsoft.com/office/drawing/2014/main" id="{5FF865C3-7304-3E83-248F-17F5FE7DC168}"/>
              </a:ext>
            </a:extLst>
          </p:cNvPr>
          <p:cNvSpPr>
            <a:spLocks noGrp="1"/>
          </p:cNvSpPr>
          <p:nvPr>
            <p:ph idx="1"/>
          </p:nvPr>
        </p:nvSpPr>
        <p:spPr/>
        <p:txBody>
          <a:bodyPr/>
          <a:lstStyle/>
          <a:p>
            <a:r>
              <a:rPr lang="nl-BE" dirty="0"/>
              <a:t>Noteer voor jezelf welke van de wetenschappelijke insteken volgens jou het meest ‘resoneren’ met wat jullie doen.</a:t>
            </a:r>
          </a:p>
          <a:p>
            <a:r>
              <a:rPr lang="nl-BE" dirty="0"/>
              <a:t>Wat wil je straks met je maatjes hierover bespreken?</a:t>
            </a:r>
          </a:p>
          <a:p>
            <a:r>
              <a:rPr lang="nl-BE" dirty="0"/>
              <a:t>Heb je nog vragen naar verdere verduidelijking?</a:t>
            </a:r>
          </a:p>
        </p:txBody>
      </p:sp>
      <p:sp>
        <p:nvSpPr>
          <p:cNvPr id="4" name="Tijdelijke aanduiding voor dianummer 3">
            <a:extLst>
              <a:ext uri="{FF2B5EF4-FFF2-40B4-BE49-F238E27FC236}">
                <a16:creationId xmlns:a16="http://schemas.microsoft.com/office/drawing/2014/main" id="{4D02BD11-BC99-8988-6D9E-D5C7B1B62E20}"/>
              </a:ext>
            </a:extLst>
          </p:cNvPr>
          <p:cNvSpPr>
            <a:spLocks noGrp="1"/>
          </p:cNvSpPr>
          <p:nvPr>
            <p:ph type="sldNum" sz="quarter" idx="12"/>
          </p:nvPr>
        </p:nvSpPr>
        <p:spPr/>
        <p:txBody>
          <a:bodyPr/>
          <a:lstStyle/>
          <a:p>
            <a:fld id="{147682B7-C3DD-874F-803A-DF607D727FCD}" type="slidenum">
              <a:rPr lang="nl-NL" smtClean="0"/>
              <a:t>28</a:t>
            </a:fld>
            <a:endParaRPr lang="nl-NL"/>
          </a:p>
        </p:txBody>
      </p:sp>
    </p:spTree>
    <p:extLst>
      <p:ext uri="{BB962C8B-B14F-4D97-AF65-F5344CB8AC3E}">
        <p14:creationId xmlns:p14="http://schemas.microsoft.com/office/powerpoint/2010/main" val="2530751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E0065-90C1-8C1C-1160-3EDA80B41F2D}"/>
            </a:ext>
          </a:extLst>
        </p:cNvPr>
        <p:cNvGrpSpPr/>
        <p:nvPr/>
      </p:nvGrpSpPr>
      <p:grpSpPr>
        <a:xfrm>
          <a:off x="0" y="0"/>
          <a:ext cx="0" cy="0"/>
          <a:chOff x="0" y="0"/>
          <a:chExt cx="0" cy="0"/>
        </a:xfrm>
      </p:grpSpPr>
      <p:sp>
        <p:nvSpPr>
          <p:cNvPr id="5" name="Titel 4">
            <a:extLst>
              <a:ext uri="{FF2B5EF4-FFF2-40B4-BE49-F238E27FC236}">
                <a16:creationId xmlns:a16="http://schemas.microsoft.com/office/drawing/2014/main" id="{F47EC538-32D3-BE36-F95A-78D113928630}"/>
              </a:ext>
            </a:extLst>
          </p:cNvPr>
          <p:cNvSpPr>
            <a:spLocks noGrp="1"/>
          </p:cNvSpPr>
          <p:nvPr>
            <p:ph type="title"/>
          </p:nvPr>
        </p:nvSpPr>
        <p:spPr>
          <a:xfrm>
            <a:off x="1251558" y="2171700"/>
            <a:ext cx="7015981" cy="2514599"/>
          </a:xfrm>
        </p:spPr>
        <p:txBody>
          <a:bodyPr>
            <a:normAutofit/>
          </a:bodyPr>
          <a:lstStyle/>
          <a:p>
            <a:r>
              <a:rPr lang="nl-BE" dirty="0"/>
              <a:t>Visietekst leren</a:t>
            </a:r>
            <a:br>
              <a:rPr lang="nl-BE" dirty="0"/>
            </a:br>
            <a:br>
              <a:rPr lang="nl-BE" dirty="0"/>
            </a:br>
            <a:r>
              <a:rPr lang="nl-BE" sz="1800" dirty="0"/>
              <a:t>https://socius.be/wp-content/uploads/2023/02/Publicatie_Rollen-en-functies_Leerfunctie-1.pdf</a:t>
            </a:r>
          </a:p>
        </p:txBody>
      </p:sp>
      <p:sp>
        <p:nvSpPr>
          <p:cNvPr id="4" name="Tijdelijke aanduiding voor dianummer 3">
            <a:extLst>
              <a:ext uri="{FF2B5EF4-FFF2-40B4-BE49-F238E27FC236}">
                <a16:creationId xmlns:a16="http://schemas.microsoft.com/office/drawing/2014/main" id="{D99041E3-BB05-9F18-8F51-9D27B28C7149}"/>
              </a:ext>
            </a:extLst>
          </p:cNvPr>
          <p:cNvSpPr>
            <a:spLocks noGrp="1"/>
          </p:cNvSpPr>
          <p:nvPr>
            <p:ph type="sldNum" sz="quarter" idx="12"/>
          </p:nvPr>
        </p:nvSpPr>
        <p:spPr/>
        <p:txBody>
          <a:bodyPr/>
          <a:lstStyle/>
          <a:p>
            <a:fld id="{147682B7-C3DD-874F-803A-DF607D727FCD}" type="slidenum">
              <a:rPr lang="nl-NL" smtClean="0"/>
              <a:t>29</a:t>
            </a:fld>
            <a:endParaRPr lang="nl-NL"/>
          </a:p>
        </p:txBody>
      </p:sp>
      <p:pic>
        <p:nvPicPr>
          <p:cNvPr id="2" name="Afbeelding 1">
            <a:extLst>
              <a:ext uri="{FF2B5EF4-FFF2-40B4-BE49-F238E27FC236}">
                <a16:creationId xmlns:a16="http://schemas.microsoft.com/office/drawing/2014/main" id="{AF8E29AC-8FB3-C768-36F0-200E2328A6D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8267539" y="1433195"/>
            <a:ext cx="2784002" cy="3991610"/>
          </a:xfrm>
          <a:prstGeom prst="rect">
            <a:avLst/>
          </a:prstGeom>
        </p:spPr>
      </p:pic>
    </p:spTree>
    <p:extLst>
      <p:ext uri="{BB962C8B-B14F-4D97-AF65-F5344CB8AC3E}">
        <p14:creationId xmlns:p14="http://schemas.microsoft.com/office/powerpoint/2010/main" val="8863284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9B1CDE2-0031-DA41-89AB-31027E1B5376}"/>
              </a:ext>
            </a:extLst>
          </p:cNvPr>
          <p:cNvSpPr>
            <a:spLocks noGrp="1"/>
          </p:cNvSpPr>
          <p:nvPr>
            <p:ph type="title"/>
          </p:nvPr>
        </p:nvSpPr>
        <p:spPr>
          <a:xfrm>
            <a:off x="1251557" y="238538"/>
            <a:ext cx="8060609" cy="1123123"/>
          </a:xfrm>
        </p:spPr>
        <p:txBody>
          <a:bodyPr anchor="b">
            <a:normAutofit/>
          </a:bodyPr>
          <a:lstStyle/>
          <a:p>
            <a:r>
              <a:rPr lang="nl-BE" dirty="0"/>
              <a:t>Programma tweedaagse vorming</a:t>
            </a:r>
          </a:p>
        </p:txBody>
      </p:sp>
      <p:sp>
        <p:nvSpPr>
          <p:cNvPr id="3" name="Tijdelijke aanduiding voor inhoud 2">
            <a:extLst>
              <a:ext uri="{FF2B5EF4-FFF2-40B4-BE49-F238E27FC236}">
                <a16:creationId xmlns:a16="http://schemas.microsoft.com/office/drawing/2014/main" id="{657E4F34-BB10-6547-AC57-DAE0C0B7CB09}"/>
              </a:ext>
            </a:extLst>
          </p:cNvPr>
          <p:cNvSpPr>
            <a:spLocks noGrp="1"/>
          </p:cNvSpPr>
          <p:nvPr>
            <p:ph type="body" sz="half" idx="2"/>
          </p:nvPr>
        </p:nvSpPr>
        <p:spPr>
          <a:xfrm>
            <a:off x="1251558" y="1480930"/>
            <a:ext cx="5626320" cy="4592015"/>
          </a:xfrm>
        </p:spPr>
        <p:txBody>
          <a:bodyPr>
            <a:noAutofit/>
          </a:bodyPr>
          <a:lstStyle/>
          <a:p>
            <a:r>
              <a:rPr lang="nl-BE" sz="2400" dirty="0"/>
              <a:t>Hoofddoel vandaag: visies op leren en inzicht in ontwerplogica’s </a:t>
            </a:r>
          </a:p>
          <a:p>
            <a:pPr marL="800100" lvl="1" indent="-342900">
              <a:buFont typeface="Arial" panose="020B0604020202020204" pitchFamily="34" charset="0"/>
              <a:buChar char="•"/>
            </a:pPr>
            <a:r>
              <a:rPr lang="nl-BE" sz="1800" dirty="0"/>
              <a:t>Kaders aanreiken</a:t>
            </a:r>
          </a:p>
          <a:p>
            <a:pPr marL="800100" lvl="1" indent="-342900">
              <a:buFont typeface="Arial" panose="020B0604020202020204" pitchFamily="34" charset="0"/>
              <a:buChar char="•"/>
            </a:pPr>
            <a:r>
              <a:rPr lang="nl-BE" sz="1800" dirty="0"/>
              <a:t>Verbinden met eigen prakijk in kleine groep</a:t>
            </a:r>
          </a:p>
          <a:p>
            <a:r>
              <a:rPr lang="nl-BE" sz="2400" dirty="0"/>
              <a:t>Tweede dag: </a:t>
            </a:r>
          </a:p>
          <a:p>
            <a:pPr marL="800100" lvl="1" indent="-342900">
              <a:buFont typeface="Arial" panose="020B0604020202020204" pitchFamily="34" charset="0"/>
              <a:buChar char="•"/>
            </a:pPr>
            <a:r>
              <a:rPr lang="nl-BE" sz="1800" dirty="0"/>
              <a:t>visualiseren van concrete mogelijkheden (casus, hoe-vragen)</a:t>
            </a:r>
          </a:p>
          <a:p>
            <a:pPr marL="800100" lvl="1" indent="-342900">
              <a:buFont typeface="Arial" panose="020B0604020202020204" pitchFamily="34" charset="0"/>
              <a:buChar char="•"/>
            </a:pPr>
            <a:r>
              <a:rPr lang="nl-BE" sz="1800" dirty="0"/>
              <a:t>nadenken over beleid</a:t>
            </a:r>
          </a:p>
          <a:p>
            <a:pPr marL="800100" lvl="1" indent="-342900">
              <a:buFont typeface="Arial" panose="020B0604020202020204" pitchFamily="34" charset="0"/>
              <a:buChar char="•"/>
            </a:pPr>
            <a:r>
              <a:rPr lang="nl-BE" sz="1800" dirty="0"/>
              <a:t>transfer naar de eigen organisatie</a:t>
            </a:r>
          </a:p>
        </p:txBody>
      </p:sp>
      <p:sp>
        <p:nvSpPr>
          <p:cNvPr id="6" name="Tijdelijke aanduiding voor dianummer 5">
            <a:extLst>
              <a:ext uri="{FF2B5EF4-FFF2-40B4-BE49-F238E27FC236}">
                <a16:creationId xmlns:a16="http://schemas.microsoft.com/office/drawing/2014/main" id="{68108EC9-06A6-2041-AC09-874C744CCD06}"/>
              </a:ext>
            </a:extLst>
          </p:cNvPr>
          <p:cNvSpPr>
            <a:spLocks noGrp="1"/>
          </p:cNvSpPr>
          <p:nvPr>
            <p:ph type="sldNum" sz="quarter" idx="12"/>
          </p:nvPr>
        </p:nvSpPr>
        <p:spPr>
          <a:xfrm>
            <a:off x="9023958" y="6356350"/>
            <a:ext cx="2743200" cy="365125"/>
          </a:xfrm>
        </p:spPr>
        <p:txBody>
          <a:bodyPr anchor="ctr">
            <a:normAutofit/>
          </a:bodyPr>
          <a:lstStyle/>
          <a:p>
            <a:pPr>
              <a:spcAft>
                <a:spcPts val="600"/>
              </a:spcAft>
            </a:pPr>
            <a:fld id="{07F6E0D6-A729-A343-BD51-CF1518E34F29}" type="slidenum">
              <a:rPr lang="nl-NL" smtClean="0"/>
              <a:pPr>
                <a:spcAft>
                  <a:spcPts val="600"/>
                </a:spcAft>
              </a:pPr>
              <a:t>3</a:t>
            </a:fld>
            <a:endParaRPr lang="nl-NL"/>
          </a:p>
        </p:txBody>
      </p:sp>
      <p:pic>
        <p:nvPicPr>
          <p:cNvPr id="8" name="Afbeelding 7" descr="Afbeelding met Menselijk gezicht, kleding, persoon, Voorhoofd&#10;&#10;Automatisch gegenereerde beschrijving">
            <a:extLst>
              <a:ext uri="{FF2B5EF4-FFF2-40B4-BE49-F238E27FC236}">
                <a16:creationId xmlns:a16="http://schemas.microsoft.com/office/drawing/2014/main" id="{0A7CCFE8-2C6C-FD28-B1B4-9AADA615C7FD}"/>
              </a:ext>
            </a:extLst>
          </p:cNvPr>
          <p:cNvPicPr>
            <a:picLocks noChangeAspect="1"/>
          </p:cNvPicPr>
          <p:nvPr/>
        </p:nvPicPr>
        <p:blipFill>
          <a:blip r:embed="rId2" cstate="print">
            <a:extLst>
              <a:ext uri="{28A0092B-C50C-407E-A947-70E740481C1C}">
                <a14:useLocalDpi xmlns:a14="http://schemas.microsoft.com/office/drawing/2010/main"/>
              </a:ext>
            </a:extLst>
          </a:blip>
          <a:srcRect b="-1"/>
          <a:stretch/>
        </p:blipFill>
        <p:spPr>
          <a:xfrm>
            <a:off x="6877878" y="1709597"/>
            <a:ext cx="4665444" cy="4134679"/>
          </a:xfrm>
          <a:prstGeom prst="rect">
            <a:avLst/>
          </a:prstGeom>
          <a:noFill/>
        </p:spPr>
      </p:pic>
      <p:sp>
        <p:nvSpPr>
          <p:cNvPr id="4" name="Tijdelijke aanduiding voor datum 3" hidden="1">
            <a:extLst>
              <a:ext uri="{FF2B5EF4-FFF2-40B4-BE49-F238E27FC236}">
                <a16:creationId xmlns:a16="http://schemas.microsoft.com/office/drawing/2014/main" id="{BDDDE2A3-FBE3-084B-B4CD-34CADEF7D486}"/>
              </a:ext>
            </a:extLst>
          </p:cNvPr>
          <p:cNvSpPr>
            <a:spLocks noGrp="1"/>
          </p:cNvSpPr>
          <p:nvPr>
            <p:ph type="dt" sz="half" idx="10"/>
          </p:nvPr>
        </p:nvSpPr>
        <p:spPr/>
        <p:txBody>
          <a:bodyPr/>
          <a:lstStyle/>
          <a:p>
            <a:pPr>
              <a:spcAft>
                <a:spcPts val="600"/>
              </a:spcAft>
            </a:pPr>
            <a:fld id="{8DE402C4-BE27-3249-8A33-F4E6B944376F}" type="datetime1">
              <a:rPr lang="nl-BE" smtClean="0"/>
              <a:pPr>
                <a:spcAft>
                  <a:spcPts val="600"/>
                </a:spcAft>
              </a:pPr>
              <a:t>12/01/2026</a:t>
            </a:fld>
            <a:endParaRPr lang="nl-NL"/>
          </a:p>
        </p:txBody>
      </p:sp>
    </p:spTree>
    <p:extLst>
      <p:ext uri="{BB962C8B-B14F-4D97-AF65-F5344CB8AC3E}">
        <p14:creationId xmlns:p14="http://schemas.microsoft.com/office/powerpoint/2010/main" val="425233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a:extLst>
              <a:ext uri="{FF2B5EF4-FFF2-40B4-BE49-F238E27FC236}">
                <a16:creationId xmlns:a16="http://schemas.microsoft.com/office/drawing/2014/main" id="{20DB2D82-9157-7D3C-8525-3A5CDB8FC34A}"/>
              </a:ext>
            </a:extLst>
          </p:cNvPr>
          <p:cNvSpPr>
            <a:spLocks noGrp="1"/>
          </p:cNvSpPr>
          <p:nvPr>
            <p:ph type="title"/>
          </p:nvPr>
        </p:nvSpPr>
        <p:spPr/>
        <p:txBody>
          <a:bodyPr>
            <a:normAutofit fontScale="90000"/>
          </a:bodyPr>
          <a:lstStyle/>
          <a:p>
            <a:r>
              <a:rPr lang="nl-BE"/>
              <a:t>De leerfunctie: twee grondvormen, vijf types</a:t>
            </a:r>
          </a:p>
        </p:txBody>
      </p:sp>
      <p:sp>
        <p:nvSpPr>
          <p:cNvPr id="8" name="Tijdelijke aanduiding voor inhoud 7">
            <a:extLst>
              <a:ext uri="{FF2B5EF4-FFF2-40B4-BE49-F238E27FC236}">
                <a16:creationId xmlns:a16="http://schemas.microsoft.com/office/drawing/2014/main" id="{9AA9BBFC-88F4-D749-0810-B9FC79D38098}"/>
              </a:ext>
            </a:extLst>
          </p:cNvPr>
          <p:cNvSpPr>
            <a:spLocks noGrp="1"/>
          </p:cNvSpPr>
          <p:nvPr>
            <p:ph idx="1"/>
          </p:nvPr>
        </p:nvSpPr>
        <p:spPr/>
        <p:txBody>
          <a:bodyPr>
            <a:normAutofit fontScale="92500"/>
          </a:bodyPr>
          <a:lstStyle/>
          <a:p>
            <a:r>
              <a:rPr lang="nl-BE"/>
              <a:t>Verwervend leren</a:t>
            </a:r>
          </a:p>
          <a:p>
            <a:pPr lvl="1"/>
            <a:r>
              <a:rPr lang="nl-BE"/>
              <a:t>Ingroeien</a:t>
            </a:r>
          </a:p>
          <a:p>
            <a:pPr lvl="1"/>
            <a:r>
              <a:rPr lang="nl-BE"/>
              <a:t>Overdragen</a:t>
            </a:r>
          </a:p>
          <a:p>
            <a:r>
              <a:rPr lang="nl-BE"/>
              <a:t>Onderzoekend leren</a:t>
            </a:r>
          </a:p>
          <a:p>
            <a:pPr lvl="1"/>
            <a:r>
              <a:rPr lang="nl-BE"/>
              <a:t>Experimenteren: werken aan oplossingen</a:t>
            </a:r>
          </a:p>
          <a:p>
            <a:pPr lvl="1"/>
            <a:r>
              <a:rPr lang="nl-BE"/>
              <a:t>Maatschappijkritisch leren: leren voor maatschappelijke verandering</a:t>
            </a:r>
          </a:p>
          <a:p>
            <a:pPr lvl="1"/>
            <a:r>
              <a:rPr lang="nl-BE"/>
              <a:t>Persoonlijk ontwikkelingsleren</a:t>
            </a:r>
          </a:p>
          <a:p>
            <a:r>
              <a:rPr lang="nl-BE"/>
              <a:t>‘Lerende systemen’ of ‘lerende samenleving’</a:t>
            </a:r>
          </a:p>
          <a:p>
            <a:endParaRPr lang="nl-BE"/>
          </a:p>
          <a:p>
            <a:endParaRPr lang="nl-BE"/>
          </a:p>
        </p:txBody>
      </p:sp>
      <p:sp>
        <p:nvSpPr>
          <p:cNvPr id="4" name="Tijdelijke aanduiding voor datum 3">
            <a:extLst>
              <a:ext uri="{FF2B5EF4-FFF2-40B4-BE49-F238E27FC236}">
                <a16:creationId xmlns:a16="http://schemas.microsoft.com/office/drawing/2014/main" id="{A53670DF-01EC-3BEA-3350-D880A9A4FE4E}"/>
              </a:ext>
            </a:extLst>
          </p:cNvPr>
          <p:cNvSpPr>
            <a:spLocks noGrp="1"/>
          </p:cNvSpPr>
          <p:nvPr>
            <p:ph type="dt" sz="half" idx="10"/>
          </p:nvPr>
        </p:nvSpPr>
        <p:spPr/>
        <p:txBody>
          <a:bodyPr/>
          <a:lstStyle/>
          <a:p>
            <a:r>
              <a:rPr lang="nl-BE"/>
              <a:t>presentatie </a:t>
            </a:r>
            <a:r>
              <a:rPr lang="en-US" altLang="nl-BE">
                <a:cs typeface="Poppins" pitchFamily="2" charset="77"/>
              </a:rPr>
              <a:t>|</a:t>
            </a:r>
            <a:r>
              <a:rPr lang="nl-BE"/>
              <a:t> </a:t>
            </a:r>
            <a:fld id="{6434B364-1A90-A144-B77D-235CA47DAB1D}" type="datetime1">
              <a:rPr lang="nl-BE" smtClean="0"/>
              <a:t>12/01/2026</a:t>
            </a:fld>
            <a:endParaRPr lang="nl-NL"/>
          </a:p>
        </p:txBody>
      </p:sp>
      <p:sp>
        <p:nvSpPr>
          <p:cNvPr id="5" name="Tijdelijke aanduiding voor dianummer 4">
            <a:extLst>
              <a:ext uri="{FF2B5EF4-FFF2-40B4-BE49-F238E27FC236}">
                <a16:creationId xmlns:a16="http://schemas.microsoft.com/office/drawing/2014/main" id="{B0FCACDB-7557-6003-F785-6FF791FEB83B}"/>
              </a:ext>
            </a:extLst>
          </p:cNvPr>
          <p:cNvSpPr>
            <a:spLocks noGrp="1"/>
          </p:cNvSpPr>
          <p:nvPr>
            <p:ph type="sldNum" sz="quarter" idx="12"/>
          </p:nvPr>
        </p:nvSpPr>
        <p:spPr/>
        <p:txBody>
          <a:bodyPr/>
          <a:lstStyle/>
          <a:p>
            <a:fld id="{DA0B13F4-D133-BA4F-904F-F59597C60D06}" type="slidenum">
              <a:rPr lang="nl-NL" smtClean="0"/>
              <a:t>30</a:t>
            </a:fld>
            <a:endParaRPr lang="nl-NL"/>
          </a:p>
        </p:txBody>
      </p:sp>
    </p:spTree>
    <p:extLst>
      <p:ext uri="{BB962C8B-B14F-4D97-AF65-F5344CB8AC3E}">
        <p14:creationId xmlns:p14="http://schemas.microsoft.com/office/powerpoint/2010/main" val="2674379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CA8834-F10E-66D8-5A79-3F8E4CCA9583}"/>
              </a:ext>
            </a:extLst>
          </p:cNvPr>
          <p:cNvSpPr>
            <a:spLocks noGrp="1"/>
          </p:cNvSpPr>
          <p:nvPr>
            <p:ph type="title"/>
          </p:nvPr>
        </p:nvSpPr>
        <p:spPr/>
        <p:txBody>
          <a:bodyPr/>
          <a:lstStyle/>
          <a:p>
            <a:r>
              <a:rPr lang="nl-BE" dirty="0"/>
              <a:t>Verwervend leren: ingroeien</a:t>
            </a:r>
          </a:p>
        </p:txBody>
      </p:sp>
      <p:sp>
        <p:nvSpPr>
          <p:cNvPr id="3" name="Tijdelijke aanduiding voor inhoud 2">
            <a:extLst>
              <a:ext uri="{FF2B5EF4-FFF2-40B4-BE49-F238E27FC236}">
                <a16:creationId xmlns:a16="http://schemas.microsoft.com/office/drawing/2014/main" id="{DBE615F2-B2E3-097E-8E60-F81C4BE425D2}"/>
              </a:ext>
            </a:extLst>
          </p:cNvPr>
          <p:cNvSpPr>
            <a:spLocks noGrp="1"/>
          </p:cNvSpPr>
          <p:nvPr>
            <p:ph idx="1"/>
          </p:nvPr>
        </p:nvSpPr>
        <p:spPr/>
        <p:txBody>
          <a:bodyPr/>
          <a:lstStyle/>
          <a:p>
            <a:pPr marL="0" indent="0">
              <a:buNone/>
            </a:pPr>
            <a:r>
              <a:rPr lang="nl-NL" sz="2800" dirty="0" err="1">
                <a:effectLst/>
                <a:latin typeface="Verdana" panose="020B0604030504040204" pitchFamily="34" charset="0"/>
                <a:ea typeface="Times New Roman" panose="02020603050405020304" pitchFamily="18" charset="0"/>
                <a:cs typeface="Times New Roman" panose="02020603050405020304" pitchFamily="18" charset="0"/>
              </a:rPr>
              <a:t>Avansa</a:t>
            </a:r>
            <a:r>
              <a:rPr lang="nl-NL" sz="2800" dirty="0">
                <a:effectLst/>
                <a:latin typeface="Verdana" panose="020B0604030504040204" pitchFamily="34" charset="0"/>
                <a:ea typeface="Times New Roman" panose="02020603050405020304" pitchFamily="18" charset="0"/>
                <a:cs typeface="Times New Roman" panose="02020603050405020304" pitchFamily="18" charset="0"/>
              </a:rPr>
              <a:t> organiseert conversatietafels waarbij nieuwkomers met Nederlandstalige vrijwilligers kunnen praten. De vrijwilligers kiezen onderwerpen uit en introduceren zo – naast de </a:t>
            </a:r>
            <a:r>
              <a:rPr lang="nl-NL" sz="2800" dirty="0" err="1">
                <a:effectLst/>
                <a:latin typeface="Verdana" panose="020B0604030504040204" pitchFamily="34" charset="0"/>
                <a:ea typeface="Times New Roman" panose="02020603050405020304" pitchFamily="18" charset="0"/>
                <a:cs typeface="Times New Roman" panose="02020603050405020304" pitchFamily="18" charset="0"/>
              </a:rPr>
              <a:t>taaloefenkans</a:t>
            </a:r>
            <a:r>
              <a:rPr lang="nl-NL" sz="2800" dirty="0">
                <a:effectLst/>
                <a:latin typeface="Verdana" panose="020B0604030504040204" pitchFamily="34" charset="0"/>
                <a:ea typeface="Times New Roman" panose="02020603050405020304" pitchFamily="18" charset="0"/>
                <a:cs typeface="Times New Roman" panose="02020603050405020304" pitchFamily="18" charset="0"/>
              </a:rPr>
              <a:t> – ook culturele thema’s bij de nieuwkomers. De groep organiseert ook activiteiten zoals een bezoek aan het cultuurcentrum of de bibliotheek. </a:t>
            </a:r>
            <a:endParaRPr lang="nl-BE" dirty="0"/>
          </a:p>
          <a:p>
            <a:pPr marL="0" indent="0">
              <a:buNone/>
            </a:pPr>
            <a:endParaRPr lang="nl-BE" dirty="0"/>
          </a:p>
        </p:txBody>
      </p:sp>
      <p:sp>
        <p:nvSpPr>
          <p:cNvPr id="4" name="Tijdelijke aanduiding voor dianummer 3">
            <a:extLst>
              <a:ext uri="{FF2B5EF4-FFF2-40B4-BE49-F238E27FC236}">
                <a16:creationId xmlns:a16="http://schemas.microsoft.com/office/drawing/2014/main" id="{4A3028C9-5234-75F4-0756-4D7595829487}"/>
              </a:ext>
            </a:extLst>
          </p:cNvPr>
          <p:cNvSpPr>
            <a:spLocks noGrp="1"/>
          </p:cNvSpPr>
          <p:nvPr>
            <p:ph type="sldNum" sz="quarter" idx="12"/>
          </p:nvPr>
        </p:nvSpPr>
        <p:spPr/>
        <p:txBody>
          <a:bodyPr/>
          <a:lstStyle/>
          <a:p>
            <a:fld id="{147682B7-C3DD-874F-803A-DF607D727FCD}" type="slidenum">
              <a:rPr lang="nl-NL" smtClean="0"/>
              <a:t>31</a:t>
            </a:fld>
            <a:endParaRPr lang="nl-NL"/>
          </a:p>
        </p:txBody>
      </p:sp>
    </p:spTree>
    <p:extLst>
      <p:ext uri="{BB962C8B-B14F-4D97-AF65-F5344CB8AC3E}">
        <p14:creationId xmlns:p14="http://schemas.microsoft.com/office/powerpoint/2010/main" val="39040503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B4A0D1-B161-ECCD-9178-56D76DE3C670}"/>
              </a:ext>
            </a:extLst>
          </p:cNvPr>
          <p:cNvSpPr>
            <a:spLocks noGrp="1"/>
          </p:cNvSpPr>
          <p:nvPr>
            <p:ph type="title"/>
          </p:nvPr>
        </p:nvSpPr>
        <p:spPr/>
        <p:txBody>
          <a:bodyPr/>
          <a:lstStyle/>
          <a:p>
            <a:r>
              <a:rPr lang="nl-BE" dirty="0"/>
              <a:t>Verwervend leren: overdragen</a:t>
            </a:r>
          </a:p>
        </p:txBody>
      </p:sp>
      <p:sp>
        <p:nvSpPr>
          <p:cNvPr id="3" name="Tijdelijke aanduiding voor inhoud 2">
            <a:extLst>
              <a:ext uri="{FF2B5EF4-FFF2-40B4-BE49-F238E27FC236}">
                <a16:creationId xmlns:a16="http://schemas.microsoft.com/office/drawing/2014/main" id="{F22AA20E-8465-C6C6-0216-B27B341FE7D1}"/>
              </a:ext>
            </a:extLst>
          </p:cNvPr>
          <p:cNvSpPr>
            <a:spLocks noGrp="1"/>
          </p:cNvSpPr>
          <p:nvPr>
            <p:ph idx="1"/>
          </p:nvPr>
        </p:nvSpPr>
        <p:spPr/>
        <p:txBody>
          <a:bodyPr/>
          <a:lstStyle/>
          <a:p>
            <a:pPr marL="0" indent="0">
              <a:buNone/>
            </a:pPr>
            <a:r>
              <a:rPr lang="nl-NL" sz="2800" dirty="0">
                <a:effectLst/>
                <a:latin typeface="Verdana" panose="020B0604030504040204" pitchFamily="34" charset="0"/>
                <a:ea typeface="Times New Roman" panose="02020603050405020304" pitchFamily="18" charset="0"/>
                <a:cs typeface="Times New Roman" panose="02020603050405020304" pitchFamily="18" charset="0"/>
              </a:rPr>
              <a:t>Tijdens de jaarlijkse paddenstoelenwandeling vertelt de gids bij elke paddenstoel veel meer dan enkel de naam: er volgt bijna altijd een verhaal over hoe die paddenstoel in het bos past als levend weefsel, over de relaties die hij heeft met boomsoorten of met dood bosmateriaal. Over hoe die paddenstoel aan zijn naam komt en welke paddenstoelen je beter niet eet. </a:t>
            </a:r>
            <a:endParaRPr lang="nl-BE" sz="2800"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BE" dirty="0"/>
          </a:p>
        </p:txBody>
      </p:sp>
      <p:sp>
        <p:nvSpPr>
          <p:cNvPr id="4" name="Tijdelijke aanduiding voor dianummer 3">
            <a:extLst>
              <a:ext uri="{FF2B5EF4-FFF2-40B4-BE49-F238E27FC236}">
                <a16:creationId xmlns:a16="http://schemas.microsoft.com/office/drawing/2014/main" id="{8D128396-DC80-E3E6-3C03-553F6CD648ED}"/>
              </a:ext>
            </a:extLst>
          </p:cNvPr>
          <p:cNvSpPr>
            <a:spLocks noGrp="1"/>
          </p:cNvSpPr>
          <p:nvPr>
            <p:ph type="sldNum" sz="quarter" idx="12"/>
          </p:nvPr>
        </p:nvSpPr>
        <p:spPr/>
        <p:txBody>
          <a:bodyPr/>
          <a:lstStyle/>
          <a:p>
            <a:fld id="{147682B7-C3DD-874F-803A-DF607D727FCD}" type="slidenum">
              <a:rPr lang="nl-NL" smtClean="0"/>
              <a:t>32</a:t>
            </a:fld>
            <a:endParaRPr lang="nl-NL"/>
          </a:p>
        </p:txBody>
      </p:sp>
    </p:spTree>
    <p:extLst>
      <p:ext uri="{BB962C8B-B14F-4D97-AF65-F5344CB8AC3E}">
        <p14:creationId xmlns:p14="http://schemas.microsoft.com/office/powerpoint/2010/main" val="28214595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D3254C-7836-1AAE-673B-E90AE3861A72}"/>
              </a:ext>
            </a:extLst>
          </p:cNvPr>
          <p:cNvSpPr>
            <a:spLocks noGrp="1"/>
          </p:cNvSpPr>
          <p:nvPr>
            <p:ph type="title"/>
          </p:nvPr>
        </p:nvSpPr>
        <p:spPr/>
        <p:txBody>
          <a:bodyPr>
            <a:normAutofit fontScale="90000"/>
          </a:bodyPr>
          <a:lstStyle/>
          <a:p>
            <a:r>
              <a:rPr lang="nl-BE" dirty="0"/>
              <a:t>Onderzoekend leren: experimenteren – samen werken aan oplossingen</a:t>
            </a:r>
          </a:p>
        </p:txBody>
      </p:sp>
      <p:sp>
        <p:nvSpPr>
          <p:cNvPr id="3" name="Tijdelijke aanduiding voor inhoud 2">
            <a:extLst>
              <a:ext uri="{FF2B5EF4-FFF2-40B4-BE49-F238E27FC236}">
                <a16:creationId xmlns:a16="http://schemas.microsoft.com/office/drawing/2014/main" id="{539B8B40-D883-73B4-3F9F-A36D04F19B18}"/>
              </a:ext>
            </a:extLst>
          </p:cNvPr>
          <p:cNvSpPr>
            <a:spLocks noGrp="1"/>
          </p:cNvSpPr>
          <p:nvPr>
            <p:ph idx="1"/>
          </p:nvPr>
        </p:nvSpPr>
        <p:spPr>
          <a:xfrm>
            <a:off x="1251558" y="1776247"/>
            <a:ext cx="10515600" cy="4400715"/>
          </a:xfrm>
        </p:spPr>
        <p:txBody>
          <a:bodyPr/>
          <a:lstStyle/>
          <a:p>
            <a:pPr marL="0" indent="0">
              <a:buNone/>
            </a:pPr>
            <a:r>
              <a:rPr lang="nl-NL" sz="2800" dirty="0">
                <a:effectLst/>
                <a:latin typeface="Verdana" panose="020B0604030504040204" pitchFamily="34" charset="0"/>
                <a:ea typeface="Times New Roman" panose="02020603050405020304" pitchFamily="18" charset="0"/>
                <a:cs typeface="Calibri" panose="020F0502020204030204" pitchFamily="34" charset="0"/>
              </a:rPr>
              <a:t>Door in je buurt een autodeelgroep op te zetten, ontdek je samen hoe zo’n groep en systeem het best kan werken. Zo creëer je nieuwe kennis en inzichten. </a:t>
            </a:r>
            <a:endParaRPr lang="nl-BE" sz="2800" dirty="0">
              <a:effectLst/>
              <a:latin typeface="Verdana" panose="020B0604030504040204" pitchFamily="34" charset="0"/>
              <a:ea typeface="Times New Roman" panose="02020603050405020304" pitchFamily="18" charset="0"/>
              <a:cs typeface="Times New Roman" panose="02020603050405020304" pitchFamily="18" charset="0"/>
            </a:endParaRPr>
          </a:p>
          <a:p>
            <a:endParaRPr lang="nl-BE" dirty="0"/>
          </a:p>
        </p:txBody>
      </p:sp>
      <p:sp>
        <p:nvSpPr>
          <p:cNvPr id="4" name="Tijdelijke aanduiding voor dianummer 3">
            <a:extLst>
              <a:ext uri="{FF2B5EF4-FFF2-40B4-BE49-F238E27FC236}">
                <a16:creationId xmlns:a16="http://schemas.microsoft.com/office/drawing/2014/main" id="{1819D8D8-B358-C9F5-EF85-6302FBD6FC99}"/>
              </a:ext>
            </a:extLst>
          </p:cNvPr>
          <p:cNvSpPr>
            <a:spLocks noGrp="1"/>
          </p:cNvSpPr>
          <p:nvPr>
            <p:ph type="sldNum" sz="quarter" idx="12"/>
          </p:nvPr>
        </p:nvSpPr>
        <p:spPr/>
        <p:txBody>
          <a:bodyPr/>
          <a:lstStyle/>
          <a:p>
            <a:fld id="{147682B7-C3DD-874F-803A-DF607D727FCD}" type="slidenum">
              <a:rPr lang="nl-NL" smtClean="0"/>
              <a:t>33</a:t>
            </a:fld>
            <a:endParaRPr lang="nl-NL"/>
          </a:p>
        </p:txBody>
      </p:sp>
    </p:spTree>
    <p:extLst>
      <p:ext uri="{BB962C8B-B14F-4D97-AF65-F5344CB8AC3E}">
        <p14:creationId xmlns:p14="http://schemas.microsoft.com/office/powerpoint/2010/main" val="141336589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39A37-0BA9-E7F4-886A-3661F6068255}"/>
              </a:ext>
            </a:extLst>
          </p:cNvPr>
          <p:cNvSpPr>
            <a:spLocks noGrp="1"/>
          </p:cNvSpPr>
          <p:nvPr>
            <p:ph type="title"/>
          </p:nvPr>
        </p:nvSpPr>
        <p:spPr>
          <a:xfrm>
            <a:off x="1251558" y="1093076"/>
            <a:ext cx="10515600" cy="218890"/>
          </a:xfrm>
        </p:spPr>
        <p:txBody>
          <a:bodyPr>
            <a:normAutofit fontScale="90000"/>
          </a:bodyPr>
          <a:lstStyle/>
          <a:p>
            <a:r>
              <a:rPr lang="nl-BE" dirty="0"/>
              <a:t>Onderzoekend leren: maatschappijkritisch leren – leren voor maatschappelijke verandering</a:t>
            </a:r>
          </a:p>
        </p:txBody>
      </p:sp>
      <p:sp>
        <p:nvSpPr>
          <p:cNvPr id="3" name="Tijdelijke aanduiding voor inhoud 2">
            <a:extLst>
              <a:ext uri="{FF2B5EF4-FFF2-40B4-BE49-F238E27FC236}">
                <a16:creationId xmlns:a16="http://schemas.microsoft.com/office/drawing/2014/main" id="{F0514C32-349B-5B61-0653-730ED78927F9}"/>
              </a:ext>
            </a:extLst>
          </p:cNvPr>
          <p:cNvSpPr>
            <a:spLocks noGrp="1"/>
          </p:cNvSpPr>
          <p:nvPr>
            <p:ph idx="1"/>
          </p:nvPr>
        </p:nvSpPr>
        <p:spPr>
          <a:xfrm>
            <a:off x="1251558" y="2343807"/>
            <a:ext cx="10515600" cy="3833156"/>
          </a:xfrm>
        </p:spPr>
        <p:txBody>
          <a:bodyPr>
            <a:normAutofit fontScale="77500" lnSpcReduction="20000"/>
          </a:bodyPr>
          <a:lstStyle/>
          <a:p>
            <a:pPr marL="0" indent="0">
              <a:buNone/>
            </a:pPr>
            <a:r>
              <a:rPr lang="nl-NL" sz="2800" dirty="0">
                <a:effectLst/>
                <a:latin typeface="Verdana" panose="020B0604030504040204" pitchFamily="34" charset="0"/>
                <a:ea typeface="Times New Roman" panose="02020603050405020304" pitchFamily="18" charset="0"/>
                <a:cs typeface="Calibri" panose="020F0502020204030204" pitchFamily="34" charset="0"/>
              </a:rPr>
              <a:t>Een grote vereniging stuurt jaarlijks vanuit haar lokale groepen vele Sinten op pad, vergezeld van Pieten. Naar aanleiding van de discussie over Sint en Piet wil de vereniging ook haar steentje bijdragen aan de dekolonisatie van ons denken en onze gewoonten. Ze brengt de vele Sinten en Pieten samen om bewust stil te staan bij het koloniserende denken dat in de rol van ‘Zwarte Piet’ schuilt. Samen denken ze na over hoe ze de oude traditie kunnen transformeren naar een moderne en vooral waardevollere versie. </a:t>
            </a:r>
            <a:endParaRPr lang="nl-BE" dirty="0"/>
          </a:p>
          <a:p>
            <a:endParaRPr lang="nl-BE" dirty="0"/>
          </a:p>
        </p:txBody>
      </p:sp>
      <p:sp>
        <p:nvSpPr>
          <p:cNvPr id="4" name="Tijdelijke aanduiding voor dianummer 3">
            <a:extLst>
              <a:ext uri="{FF2B5EF4-FFF2-40B4-BE49-F238E27FC236}">
                <a16:creationId xmlns:a16="http://schemas.microsoft.com/office/drawing/2014/main" id="{558C5C38-2B15-E9F7-F947-726B165CD789}"/>
              </a:ext>
            </a:extLst>
          </p:cNvPr>
          <p:cNvSpPr>
            <a:spLocks noGrp="1"/>
          </p:cNvSpPr>
          <p:nvPr>
            <p:ph type="sldNum" sz="quarter" idx="12"/>
          </p:nvPr>
        </p:nvSpPr>
        <p:spPr/>
        <p:txBody>
          <a:bodyPr/>
          <a:lstStyle/>
          <a:p>
            <a:fld id="{147682B7-C3DD-874F-803A-DF607D727FCD}" type="slidenum">
              <a:rPr lang="nl-NL" smtClean="0"/>
              <a:t>34</a:t>
            </a:fld>
            <a:endParaRPr lang="nl-NL"/>
          </a:p>
        </p:txBody>
      </p:sp>
    </p:spTree>
    <p:extLst>
      <p:ext uri="{BB962C8B-B14F-4D97-AF65-F5344CB8AC3E}">
        <p14:creationId xmlns:p14="http://schemas.microsoft.com/office/powerpoint/2010/main" val="1203463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DA7894C-DD1B-B153-372D-FA3143B81CD1}"/>
              </a:ext>
            </a:extLst>
          </p:cNvPr>
          <p:cNvSpPr>
            <a:spLocks noGrp="1"/>
          </p:cNvSpPr>
          <p:nvPr>
            <p:ph type="title"/>
          </p:nvPr>
        </p:nvSpPr>
        <p:spPr>
          <a:xfrm>
            <a:off x="1251558" y="681036"/>
            <a:ext cx="10515600" cy="630929"/>
          </a:xfrm>
        </p:spPr>
        <p:txBody>
          <a:bodyPr>
            <a:normAutofit fontScale="90000"/>
          </a:bodyPr>
          <a:lstStyle/>
          <a:p>
            <a:r>
              <a:rPr lang="nl-BE" dirty="0"/>
              <a:t>Onderzoekend leren: persoonlijk ontwikkelingsleren</a:t>
            </a:r>
          </a:p>
        </p:txBody>
      </p:sp>
      <p:sp>
        <p:nvSpPr>
          <p:cNvPr id="3" name="Tijdelijke aanduiding voor inhoud 2">
            <a:extLst>
              <a:ext uri="{FF2B5EF4-FFF2-40B4-BE49-F238E27FC236}">
                <a16:creationId xmlns:a16="http://schemas.microsoft.com/office/drawing/2014/main" id="{8ADFE046-5127-0B78-8EBA-7EC3BBA7B270}"/>
              </a:ext>
            </a:extLst>
          </p:cNvPr>
          <p:cNvSpPr>
            <a:spLocks noGrp="1"/>
          </p:cNvSpPr>
          <p:nvPr>
            <p:ph idx="1"/>
          </p:nvPr>
        </p:nvSpPr>
        <p:spPr>
          <a:xfrm>
            <a:off x="1251558" y="1786759"/>
            <a:ext cx="10515600" cy="4390204"/>
          </a:xfrm>
        </p:spPr>
        <p:txBody>
          <a:bodyPr>
            <a:normAutofit fontScale="85000" lnSpcReduction="20000"/>
          </a:bodyPr>
          <a:lstStyle/>
          <a:p>
            <a:pPr marL="0" indent="0">
              <a:buNone/>
            </a:pPr>
            <a:r>
              <a:rPr lang="nl-NL" sz="2800" dirty="0">
                <a:effectLst/>
                <a:latin typeface="Verdana" panose="020B0604030504040204" pitchFamily="34" charset="0"/>
                <a:ea typeface="Times New Roman" panose="02020603050405020304" pitchFamily="18" charset="0"/>
                <a:cs typeface="Calibri" panose="020F0502020204030204" pitchFamily="34" charset="0"/>
              </a:rPr>
              <a:t>Een meerdaagse cursus vertrekt van het proces van zelfonderzoek. Thema’s zoals het benoemen van de eigen kwaliteiten, zelfwaardering, verbinding maken met anderen … dagen de deelnemers uit om zichzelf te bevragen. Door bijvoorbeeld al schrijvend te reflecteren. Door hun eigen ervaring en gevoelens te analyseren en betekenis te geven. Ze zoeken in zichzelf en samen met anderen antwoorden op de vragen waartegen ze botsen. In een veilige setting volgen cursisten zo hun eigen weg naar zelfontplooiing. </a:t>
            </a:r>
            <a:endParaRPr lang="nl-BE" dirty="0"/>
          </a:p>
          <a:p>
            <a:endParaRPr lang="nl-BE" dirty="0"/>
          </a:p>
        </p:txBody>
      </p:sp>
      <p:sp>
        <p:nvSpPr>
          <p:cNvPr id="4" name="Tijdelijke aanduiding voor dianummer 3">
            <a:extLst>
              <a:ext uri="{FF2B5EF4-FFF2-40B4-BE49-F238E27FC236}">
                <a16:creationId xmlns:a16="http://schemas.microsoft.com/office/drawing/2014/main" id="{EA95D9D0-55DC-FE7A-5574-448269224DD4}"/>
              </a:ext>
            </a:extLst>
          </p:cNvPr>
          <p:cNvSpPr>
            <a:spLocks noGrp="1"/>
          </p:cNvSpPr>
          <p:nvPr>
            <p:ph type="sldNum" sz="quarter" idx="12"/>
          </p:nvPr>
        </p:nvSpPr>
        <p:spPr/>
        <p:txBody>
          <a:bodyPr/>
          <a:lstStyle/>
          <a:p>
            <a:fld id="{147682B7-C3DD-874F-803A-DF607D727FCD}" type="slidenum">
              <a:rPr lang="nl-NL" smtClean="0"/>
              <a:t>35</a:t>
            </a:fld>
            <a:endParaRPr lang="nl-NL"/>
          </a:p>
        </p:txBody>
      </p:sp>
    </p:spTree>
    <p:extLst>
      <p:ext uri="{BB962C8B-B14F-4D97-AF65-F5344CB8AC3E}">
        <p14:creationId xmlns:p14="http://schemas.microsoft.com/office/powerpoint/2010/main" val="7399197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DB912A-32B9-73F7-7F3D-0435C387D796}"/>
              </a:ext>
            </a:extLst>
          </p:cNvPr>
          <p:cNvSpPr>
            <a:spLocks noGrp="1"/>
          </p:cNvSpPr>
          <p:nvPr>
            <p:ph type="title"/>
          </p:nvPr>
        </p:nvSpPr>
        <p:spPr/>
        <p:txBody>
          <a:bodyPr/>
          <a:lstStyle/>
          <a:p>
            <a:r>
              <a:rPr lang="nl-BE" dirty="0"/>
              <a:t>Als we kijken naar de leerprocessen …</a:t>
            </a:r>
          </a:p>
        </p:txBody>
      </p:sp>
      <p:sp>
        <p:nvSpPr>
          <p:cNvPr id="3" name="Tijdelijke aanduiding voor inhoud 2">
            <a:extLst>
              <a:ext uri="{FF2B5EF4-FFF2-40B4-BE49-F238E27FC236}">
                <a16:creationId xmlns:a16="http://schemas.microsoft.com/office/drawing/2014/main" id="{6DB2FD5A-C7E3-C5F8-FBA1-21F6475FEF37}"/>
              </a:ext>
            </a:extLst>
          </p:cNvPr>
          <p:cNvSpPr>
            <a:spLocks noGrp="1"/>
          </p:cNvSpPr>
          <p:nvPr>
            <p:ph idx="1"/>
          </p:nvPr>
        </p:nvSpPr>
        <p:spPr/>
        <p:txBody>
          <a:bodyPr>
            <a:normAutofit fontScale="85000" lnSpcReduction="10000"/>
          </a:bodyPr>
          <a:lstStyle/>
          <a:p>
            <a:r>
              <a:rPr lang="nl-BE" dirty="0"/>
              <a:t>Willen we dan vooral dat mensen bestaande kennis verwerven? </a:t>
            </a:r>
          </a:p>
          <a:p>
            <a:pPr lvl="1"/>
            <a:r>
              <a:rPr lang="nl-BE" dirty="0"/>
              <a:t>Door ze te krijgen van andere ‘specialisten’? </a:t>
            </a:r>
          </a:p>
          <a:p>
            <a:pPr lvl="1"/>
            <a:r>
              <a:rPr lang="nl-BE" dirty="0"/>
              <a:t>Door ‘mee te doen’ en zo in te groeien en over te nemen?</a:t>
            </a:r>
          </a:p>
          <a:p>
            <a:r>
              <a:rPr lang="nl-BE" dirty="0"/>
              <a:t>Willen we dan vooral dat mensen nieuwe kennis construeren door te onderzoeken en te ontdekken? </a:t>
            </a:r>
          </a:p>
          <a:p>
            <a:pPr lvl="1"/>
            <a:r>
              <a:rPr lang="nl-BE" dirty="0"/>
              <a:t>Door in experimenten uit te zoeken wat werkt en wat niet? </a:t>
            </a:r>
          </a:p>
          <a:p>
            <a:pPr lvl="1"/>
            <a:r>
              <a:rPr lang="nl-BE" dirty="0"/>
              <a:t>Door met een kritische bril naar de maatschappij te kijken en zo te werken aan bewustwording en actie?</a:t>
            </a:r>
          </a:p>
          <a:p>
            <a:pPr lvl="1"/>
            <a:r>
              <a:rPr lang="nl-BE" dirty="0"/>
              <a:t>Door de eigen persoonlijke ontwikkeling te onderzoeken en in handen te nemen?</a:t>
            </a:r>
          </a:p>
        </p:txBody>
      </p:sp>
    </p:spTree>
    <p:extLst>
      <p:ext uri="{BB962C8B-B14F-4D97-AF65-F5344CB8AC3E}">
        <p14:creationId xmlns:p14="http://schemas.microsoft.com/office/powerpoint/2010/main" val="13298190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25B1E-6675-4729-6CB4-CEDADE58A38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9F4CFAA-07B0-7704-64AA-C2BB22CB836B}"/>
              </a:ext>
            </a:extLst>
          </p:cNvPr>
          <p:cNvSpPr>
            <a:spLocks noGrp="1"/>
          </p:cNvSpPr>
          <p:nvPr>
            <p:ph type="title"/>
          </p:nvPr>
        </p:nvSpPr>
        <p:spPr/>
        <p:txBody>
          <a:bodyPr/>
          <a:lstStyle/>
          <a:p>
            <a:r>
              <a:rPr lang="nl-BE" dirty="0"/>
              <a:t>Individuele reflectie</a:t>
            </a:r>
          </a:p>
        </p:txBody>
      </p:sp>
      <p:sp>
        <p:nvSpPr>
          <p:cNvPr id="3" name="Tijdelijke aanduiding voor inhoud 2">
            <a:extLst>
              <a:ext uri="{FF2B5EF4-FFF2-40B4-BE49-F238E27FC236}">
                <a16:creationId xmlns:a16="http://schemas.microsoft.com/office/drawing/2014/main" id="{5C3924B7-9A65-8DF6-D4C5-53B23E0CDA61}"/>
              </a:ext>
            </a:extLst>
          </p:cNvPr>
          <p:cNvSpPr>
            <a:spLocks noGrp="1"/>
          </p:cNvSpPr>
          <p:nvPr>
            <p:ph idx="1"/>
          </p:nvPr>
        </p:nvSpPr>
        <p:spPr/>
        <p:txBody>
          <a:bodyPr/>
          <a:lstStyle/>
          <a:p>
            <a:r>
              <a:rPr lang="nl-BE" dirty="0"/>
              <a:t>Noteer voor jezelf welke van deze grondvormen en leertypes volgens jou het meest ‘resoneren’ met wat jullie doen.</a:t>
            </a:r>
          </a:p>
          <a:p>
            <a:r>
              <a:rPr lang="nl-BE" dirty="0"/>
              <a:t>Wat wil je straks met je maatjes hierover bespreken?</a:t>
            </a:r>
          </a:p>
        </p:txBody>
      </p:sp>
      <p:sp>
        <p:nvSpPr>
          <p:cNvPr id="4" name="Tijdelijke aanduiding voor dianummer 3">
            <a:extLst>
              <a:ext uri="{FF2B5EF4-FFF2-40B4-BE49-F238E27FC236}">
                <a16:creationId xmlns:a16="http://schemas.microsoft.com/office/drawing/2014/main" id="{1E006D7A-29F5-BC0F-4D18-0CD07D8CB381}"/>
              </a:ext>
            </a:extLst>
          </p:cNvPr>
          <p:cNvSpPr>
            <a:spLocks noGrp="1"/>
          </p:cNvSpPr>
          <p:nvPr>
            <p:ph type="sldNum" sz="quarter" idx="12"/>
          </p:nvPr>
        </p:nvSpPr>
        <p:spPr/>
        <p:txBody>
          <a:bodyPr/>
          <a:lstStyle/>
          <a:p>
            <a:fld id="{147682B7-C3DD-874F-803A-DF607D727FCD}" type="slidenum">
              <a:rPr lang="nl-NL" smtClean="0"/>
              <a:t>37</a:t>
            </a:fld>
            <a:endParaRPr lang="nl-NL"/>
          </a:p>
        </p:txBody>
      </p:sp>
    </p:spTree>
    <p:extLst>
      <p:ext uri="{BB962C8B-B14F-4D97-AF65-F5344CB8AC3E}">
        <p14:creationId xmlns:p14="http://schemas.microsoft.com/office/powerpoint/2010/main" val="41928422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86427E7-7813-D345-BB1E-13920A6422C6}"/>
              </a:ext>
            </a:extLst>
          </p:cNvPr>
          <p:cNvSpPr>
            <a:spLocks noGrp="1"/>
          </p:cNvSpPr>
          <p:nvPr>
            <p:ph type="title"/>
          </p:nvPr>
        </p:nvSpPr>
        <p:spPr/>
        <p:txBody>
          <a:bodyPr/>
          <a:lstStyle/>
          <a:p>
            <a:r>
              <a:rPr lang="nl-BE" dirty="0"/>
              <a:t>Oefening met je maatjes</a:t>
            </a:r>
          </a:p>
        </p:txBody>
      </p:sp>
      <p:sp>
        <p:nvSpPr>
          <p:cNvPr id="3" name="Tijdelijke aanduiding voor inhoud 2">
            <a:extLst>
              <a:ext uri="{FF2B5EF4-FFF2-40B4-BE49-F238E27FC236}">
                <a16:creationId xmlns:a16="http://schemas.microsoft.com/office/drawing/2014/main" id="{77D1B676-357D-C74D-BB44-A36DF18BA770}"/>
              </a:ext>
            </a:extLst>
          </p:cNvPr>
          <p:cNvSpPr>
            <a:spLocks noGrp="1"/>
          </p:cNvSpPr>
          <p:nvPr>
            <p:ph idx="1"/>
          </p:nvPr>
        </p:nvSpPr>
        <p:spPr/>
        <p:txBody>
          <a:bodyPr/>
          <a:lstStyle/>
          <a:p>
            <a:r>
              <a:rPr lang="nl-BE" dirty="0"/>
              <a:t>Zoek samen voor elk van de praktijken uit welke ‘theoretische brillen’ of ‘sociaal-culturele kapstokken’ het best uitleggen hoe het leren daarin verloopt. </a:t>
            </a:r>
          </a:p>
          <a:p>
            <a:r>
              <a:rPr lang="nl-BE" dirty="0"/>
              <a:t>Kies er elk ééntje om te vertellen aan de groep: probeer samen een zo verschillend mogelijk palet te bespelen!</a:t>
            </a:r>
          </a:p>
        </p:txBody>
      </p:sp>
      <p:sp>
        <p:nvSpPr>
          <p:cNvPr id="4" name="Tijdelijke aanduiding voor dianummer 3">
            <a:extLst>
              <a:ext uri="{FF2B5EF4-FFF2-40B4-BE49-F238E27FC236}">
                <a16:creationId xmlns:a16="http://schemas.microsoft.com/office/drawing/2014/main" id="{9833B542-75FA-D54C-B6DD-3D5609A96AA5}"/>
              </a:ext>
            </a:extLst>
          </p:cNvPr>
          <p:cNvSpPr>
            <a:spLocks noGrp="1"/>
          </p:cNvSpPr>
          <p:nvPr>
            <p:ph type="sldNum" sz="quarter" idx="12"/>
          </p:nvPr>
        </p:nvSpPr>
        <p:spPr/>
        <p:txBody>
          <a:bodyPr/>
          <a:lstStyle/>
          <a:p>
            <a:fld id="{147682B7-C3DD-874F-803A-DF607D727FCD}" type="slidenum">
              <a:rPr lang="nl-NL" smtClean="0"/>
              <a:t>38</a:t>
            </a:fld>
            <a:endParaRPr lang="nl-NL"/>
          </a:p>
        </p:txBody>
      </p:sp>
    </p:spTree>
    <p:extLst>
      <p:ext uri="{BB962C8B-B14F-4D97-AF65-F5344CB8AC3E}">
        <p14:creationId xmlns:p14="http://schemas.microsoft.com/office/powerpoint/2010/main" val="7997575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56DA5E8-3137-4841-81C9-D2BBE2CD4644}"/>
              </a:ext>
            </a:extLst>
          </p:cNvPr>
          <p:cNvSpPr>
            <a:spLocks noGrp="1"/>
          </p:cNvSpPr>
          <p:nvPr>
            <p:ph type="title"/>
          </p:nvPr>
        </p:nvSpPr>
        <p:spPr>
          <a:xfrm>
            <a:off x="1251558" y="1621291"/>
            <a:ext cx="10515600" cy="2852737"/>
          </a:xfrm>
        </p:spPr>
        <p:txBody>
          <a:bodyPr/>
          <a:lstStyle/>
          <a:p>
            <a:pPr algn="ctr"/>
            <a:r>
              <a:rPr lang="nl-BE" dirty="0"/>
              <a:t>Het ontwerpen van leercontexten</a:t>
            </a:r>
          </a:p>
        </p:txBody>
      </p:sp>
      <p:sp>
        <p:nvSpPr>
          <p:cNvPr id="4" name="Tijdelijke aanduiding voor dianummer 3">
            <a:extLst>
              <a:ext uri="{FF2B5EF4-FFF2-40B4-BE49-F238E27FC236}">
                <a16:creationId xmlns:a16="http://schemas.microsoft.com/office/drawing/2014/main" id="{28CEC284-CD80-EC4D-B188-A5764F68E11F}"/>
              </a:ext>
            </a:extLst>
          </p:cNvPr>
          <p:cNvSpPr>
            <a:spLocks noGrp="1"/>
          </p:cNvSpPr>
          <p:nvPr>
            <p:ph type="sldNum" sz="quarter" idx="12"/>
          </p:nvPr>
        </p:nvSpPr>
        <p:spPr/>
        <p:txBody>
          <a:bodyPr/>
          <a:lstStyle/>
          <a:p>
            <a:fld id="{07F6E0D6-A729-A343-BD51-CF1518E34F29}" type="slidenum">
              <a:rPr lang="nl-NL" smtClean="0"/>
              <a:t>39</a:t>
            </a:fld>
            <a:endParaRPr lang="nl-NL"/>
          </a:p>
        </p:txBody>
      </p:sp>
    </p:spTree>
    <p:extLst>
      <p:ext uri="{BB962C8B-B14F-4D97-AF65-F5344CB8AC3E}">
        <p14:creationId xmlns:p14="http://schemas.microsoft.com/office/powerpoint/2010/main" val="28464350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7C6EAC-6FF5-D440-B4DB-F6EF1A8D6099}"/>
              </a:ext>
            </a:extLst>
          </p:cNvPr>
          <p:cNvSpPr>
            <a:spLocks noGrp="1"/>
          </p:cNvSpPr>
          <p:nvPr>
            <p:ph type="title"/>
          </p:nvPr>
        </p:nvSpPr>
        <p:spPr/>
        <p:txBody>
          <a:bodyPr/>
          <a:lstStyle/>
          <a:p>
            <a:r>
              <a:rPr lang="nl-BE" dirty="0"/>
              <a:t>Programma focus op dag 1</a:t>
            </a:r>
          </a:p>
        </p:txBody>
      </p:sp>
      <p:sp>
        <p:nvSpPr>
          <p:cNvPr id="3" name="Tijdelijke aanduiding voor inhoud 2">
            <a:extLst>
              <a:ext uri="{FF2B5EF4-FFF2-40B4-BE49-F238E27FC236}">
                <a16:creationId xmlns:a16="http://schemas.microsoft.com/office/drawing/2014/main" id="{E3F5D0D2-915E-B648-BA8C-FE974B114578}"/>
              </a:ext>
            </a:extLst>
          </p:cNvPr>
          <p:cNvSpPr>
            <a:spLocks noGrp="1"/>
          </p:cNvSpPr>
          <p:nvPr>
            <p:ph idx="1"/>
          </p:nvPr>
        </p:nvSpPr>
        <p:spPr/>
        <p:txBody>
          <a:bodyPr>
            <a:normAutofit lnSpcReduction="10000"/>
          </a:bodyPr>
          <a:lstStyle/>
          <a:p>
            <a:r>
              <a:rPr lang="nl-BE" dirty="0"/>
              <a:t>Reflectie over ‘leren’</a:t>
            </a:r>
          </a:p>
          <a:p>
            <a:r>
              <a:rPr lang="nl-BE" dirty="0"/>
              <a:t>Bouwstenen voor een ‘Taal van het Leren’</a:t>
            </a:r>
          </a:p>
          <a:p>
            <a:pPr lvl="1"/>
            <a:r>
              <a:rPr lang="nl-BE" dirty="0"/>
              <a:t>Leertheorieën</a:t>
            </a:r>
          </a:p>
          <a:p>
            <a:pPr lvl="1"/>
            <a:r>
              <a:rPr lang="nl-BE" dirty="0"/>
              <a:t>Visietekst leerfunctie</a:t>
            </a:r>
          </a:p>
          <a:p>
            <a:r>
              <a:rPr lang="nl-BE" dirty="0"/>
              <a:t>Het ontwerpen van leercontexten</a:t>
            </a:r>
          </a:p>
          <a:p>
            <a:pPr lvl="1"/>
            <a:r>
              <a:rPr lang="nl-BE" dirty="0"/>
              <a:t>Inzichten</a:t>
            </a:r>
          </a:p>
          <a:p>
            <a:pPr lvl="1"/>
            <a:r>
              <a:rPr lang="nl-BE" dirty="0"/>
              <a:t>Een kapstok</a:t>
            </a:r>
          </a:p>
          <a:p>
            <a:r>
              <a:rPr lang="nl-BE" dirty="0"/>
              <a:t>Reflectie over jezelf als ‘leerarchitect’</a:t>
            </a:r>
          </a:p>
          <a:p>
            <a:endParaRPr lang="nl-BE" dirty="0"/>
          </a:p>
          <a:p>
            <a:endParaRPr lang="nl-BE" dirty="0"/>
          </a:p>
        </p:txBody>
      </p:sp>
      <p:sp>
        <p:nvSpPr>
          <p:cNvPr id="4" name="Tijdelijke aanduiding voor dianummer 3">
            <a:extLst>
              <a:ext uri="{FF2B5EF4-FFF2-40B4-BE49-F238E27FC236}">
                <a16:creationId xmlns:a16="http://schemas.microsoft.com/office/drawing/2014/main" id="{4B71671B-BC17-BC4B-B291-F057DA8D8C0B}"/>
              </a:ext>
            </a:extLst>
          </p:cNvPr>
          <p:cNvSpPr>
            <a:spLocks noGrp="1"/>
          </p:cNvSpPr>
          <p:nvPr>
            <p:ph type="sldNum" sz="quarter" idx="12"/>
          </p:nvPr>
        </p:nvSpPr>
        <p:spPr/>
        <p:txBody>
          <a:bodyPr/>
          <a:lstStyle/>
          <a:p>
            <a:fld id="{147682B7-C3DD-874F-803A-DF607D727FCD}" type="slidenum">
              <a:rPr lang="nl-NL" smtClean="0"/>
              <a:t>4</a:t>
            </a:fld>
            <a:endParaRPr lang="nl-NL"/>
          </a:p>
        </p:txBody>
      </p:sp>
    </p:spTree>
    <p:extLst>
      <p:ext uri="{BB962C8B-B14F-4D97-AF65-F5344CB8AC3E}">
        <p14:creationId xmlns:p14="http://schemas.microsoft.com/office/powerpoint/2010/main" val="38408517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251558" y="365126"/>
            <a:ext cx="10383851" cy="946840"/>
          </a:xfrm>
        </p:spPr>
        <p:txBody>
          <a:bodyPr>
            <a:normAutofit fontScale="90000"/>
          </a:bodyPr>
          <a:lstStyle/>
          <a:p>
            <a:r>
              <a:rPr lang="nl-BE" dirty="0"/>
              <a:t>Sociaal-cultureel werk als</a:t>
            </a:r>
            <a:br>
              <a:rPr lang="nl-BE" dirty="0"/>
            </a:br>
            <a:r>
              <a:rPr lang="nl-BE" dirty="0"/>
              <a:t>‘krachtige leeromgeving’</a:t>
            </a:r>
          </a:p>
        </p:txBody>
      </p:sp>
      <p:sp>
        <p:nvSpPr>
          <p:cNvPr id="3" name="Tijdelijke aanduiding voor inhoud 2"/>
          <p:cNvSpPr>
            <a:spLocks noGrp="1"/>
          </p:cNvSpPr>
          <p:nvPr>
            <p:ph idx="1"/>
          </p:nvPr>
        </p:nvSpPr>
        <p:spPr>
          <a:xfrm>
            <a:off x="1251558" y="1775791"/>
            <a:ext cx="10515600" cy="4401172"/>
          </a:xfrm>
        </p:spPr>
        <p:txBody>
          <a:bodyPr>
            <a:normAutofit fontScale="85000" lnSpcReduction="20000"/>
          </a:bodyPr>
          <a:lstStyle/>
          <a:p>
            <a:r>
              <a:rPr lang="nl-BE" dirty="0"/>
              <a:t>Nadruk op leren in interactie met een rijke en zeer variabele omgeving</a:t>
            </a:r>
          </a:p>
          <a:p>
            <a:r>
              <a:rPr lang="nl-BE"/>
              <a:t>Participatie als deelnemen én deelhebben!</a:t>
            </a:r>
            <a:endParaRPr lang="nl-BE" dirty="0"/>
          </a:p>
          <a:p>
            <a:r>
              <a:rPr lang="nl-BE" dirty="0"/>
              <a:t>Leren is onvoorspelbaar en nooit echt beheersbaar</a:t>
            </a:r>
          </a:p>
          <a:p>
            <a:r>
              <a:rPr lang="nl-BE" dirty="0"/>
              <a:t>‘leer-kracht’ in handen van de lerende zelf.</a:t>
            </a:r>
          </a:p>
          <a:p>
            <a:endParaRPr lang="nl-BE" dirty="0"/>
          </a:p>
          <a:p>
            <a:r>
              <a:rPr lang="nl-BE" dirty="0"/>
              <a:t>Leerarchitectuur: gaat over het ontwerpen van de opbouw, vormgeving en setting van leeromgevingen</a:t>
            </a:r>
          </a:p>
          <a:p>
            <a:r>
              <a:rPr lang="nl-BE" dirty="0"/>
              <a:t>Kernprincipe: Vorm volgt functie</a:t>
            </a:r>
          </a:p>
        </p:txBody>
      </p:sp>
    </p:spTree>
    <p:extLst>
      <p:ext uri="{BB962C8B-B14F-4D97-AF65-F5344CB8AC3E}">
        <p14:creationId xmlns:p14="http://schemas.microsoft.com/office/powerpoint/2010/main" val="36804887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9165" name="Group 77">
            <a:extLst>
              <a:ext uri="{FF2B5EF4-FFF2-40B4-BE49-F238E27FC236}">
                <a16:creationId xmlns:a16="http://schemas.microsoft.com/office/drawing/2014/main" id="{A09D2D5B-362A-E441-8A77-3B37BE6D4087}"/>
              </a:ext>
            </a:extLst>
          </p:cNvPr>
          <p:cNvGraphicFramePr>
            <a:graphicFrameLocks noGrp="1"/>
          </p:cNvGraphicFramePr>
          <p:nvPr>
            <p:ph type="tbl" idx="1"/>
            <p:extLst>
              <p:ext uri="{D42A27DB-BD31-4B8C-83A1-F6EECF244321}">
                <p14:modId xmlns:p14="http://schemas.microsoft.com/office/powerpoint/2010/main" val="445027257"/>
              </p:ext>
            </p:extLst>
          </p:nvPr>
        </p:nvGraphicFramePr>
        <p:xfrm>
          <a:off x="1193800" y="889000"/>
          <a:ext cx="9766300" cy="5493624"/>
        </p:xfrm>
        <a:graphic>
          <a:graphicData uri="http://schemas.openxmlformats.org/drawingml/2006/table">
            <a:tbl>
              <a:tblPr>
                <a:tableStyleId>{69CF1AB2-1976-4502-BF36-3FF5EA218861}</a:tableStyleId>
              </a:tblPr>
              <a:tblGrid>
                <a:gridCol w="4876800">
                  <a:extLst>
                    <a:ext uri="{9D8B030D-6E8A-4147-A177-3AD203B41FA5}">
                      <a16:colId xmlns:a16="http://schemas.microsoft.com/office/drawing/2014/main" val="20000"/>
                    </a:ext>
                  </a:extLst>
                </a:gridCol>
                <a:gridCol w="4889500">
                  <a:extLst>
                    <a:ext uri="{9D8B030D-6E8A-4147-A177-3AD203B41FA5}">
                      <a16:colId xmlns:a16="http://schemas.microsoft.com/office/drawing/2014/main" val="20001"/>
                    </a:ext>
                  </a:extLst>
                </a:gridCol>
              </a:tblGrid>
              <a:tr h="581379">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2800" u="none" strike="noStrike" cap="none" normalizeH="0" baseline="0" dirty="0">
                          <a:ln>
                            <a:noFill/>
                          </a:ln>
                          <a:effectLst/>
                          <a:latin typeface="Montserrat" pitchFamily="2" charset="77"/>
                        </a:rPr>
                        <a:t>‘Mechanistisch’</a:t>
                      </a:r>
                      <a:endParaRPr kumimoji="0" lang="nl-NL" sz="28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C5DF"/>
                    </a:solidFill>
                  </a:tcPr>
                </a:tc>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2800" u="none" strike="noStrike" cap="none" normalizeH="0" baseline="0" dirty="0">
                          <a:ln>
                            <a:noFill/>
                          </a:ln>
                          <a:effectLst/>
                          <a:latin typeface="Montserrat" pitchFamily="2" charset="77"/>
                        </a:rPr>
                        <a:t>‘Organisch’</a:t>
                      </a:r>
                      <a:endParaRPr kumimoji="0" lang="nl-NL" sz="28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C5DF"/>
                    </a:solidFill>
                  </a:tcPr>
                </a:tc>
                <a:extLst>
                  <a:ext uri="{0D108BD9-81ED-4DB2-BD59-A6C34878D82A}">
                    <a16:rowId xmlns:a16="http://schemas.microsoft.com/office/drawing/2014/main" val="10000"/>
                  </a:ext>
                </a:extLst>
              </a:tr>
              <a:tr h="448273">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1600" u="none" strike="noStrike" cap="none" normalizeH="0" baseline="0" dirty="0">
                          <a:ln>
                            <a:noFill/>
                          </a:ln>
                          <a:effectLst/>
                          <a:latin typeface="Montserrat" pitchFamily="2" charset="77"/>
                        </a:rPr>
                        <a:t>Leren is planbaar</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1600" u="none" strike="noStrike" cap="none" normalizeH="0" baseline="0" dirty="0">
                          <a:ln>
                            <a:noFill/>
                          </a:ln>
                          <a:effectLst/>
                          <a:latin typeface="Montserrat" pitchFamily="2" charset="77"/>
                        </a:rPr>
                        <a:t>Leren is onvoorspelbaar, vaak chaotisch</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20771">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1600" u="none" strike="noStrike" cap="none" normalizeH="0" baseline="0" dirty="0">
                          <a:ln>
                            <a:noFill/>
                          </a:ln>
                          <a:effectLst/>
                          <a:latin typeface="Montserrat" pitchFamily="2" charset="77"/>
                        </a:rPr>
                        <a:t>Leerprocessen zijn uit te tekenen in vooraf vastgestelde leerlijnen en in tijd uitgezette niveaus</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1600" u="none" strike="noStrike" cap="none" normalizeH="0" baseline="0" dirty="0">
                          <a:ln>
                            <a:noFill/>
                          </a:ln>
                          <a:effectLst/>
                          <a:latin typeface="Montserrat" pitchFamily="2" charset="77"/>
                        </a:rPr>
                        <a:t>Leerprocessen verlopen grillig, per definitie persoonlijk en op eigen ritme</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694128">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1600" u="none" strike="noStrike" cap="none" normalizeH="0" baseline="0" dirty="0">
                          <a:ln>
                            <a:noFill/>
                          </a:ln>
                          <a:effectLst/>
                          <a:latin typeface="Montserrat" pitchFamily="2" charset="77"/>
                        </a:rPr>
                        <a:t>Bewuste leerprocessen en bewuste leerresultaten staan centraal</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1600" u="none" strike="noStrike" cap="none" normalizeH="0" baseline="0" dirty="0">
                          <a:ln>
                            <a:noFill/>
                          </a:ln>
                          <a:effectLst/>
                          <a:latin typeface="Montserrat" pitchFamily="2" charset="77"/>
                        </a:rPr>
                        <a:t>Gaat uit van bewuste </a:t>
                      </a:r>
                      <a:r>
                        <a:rPr kumimoji="0" lang="nl-BE" sz="1600" u="none" strike="noStrike" cap="none" normalizeH="0" baseline="0" dirty="0" err="1">
                          <a:ln>
                            <a:noFill/>
                          </a:ln>
                          <a:effectLst/>
                          <a:latin typeface="Montserrat" pitchFamily="2" charset="77"/>
                        </a:rPr>
                        <a:t>én</a:t>
                      </a:r>
                      <a:r>
                        <a:rPr kumimoji="0" lang="nl-BE" sz="1600" u="none" strike="noStrike" cap="none" normalizeH="0" baseline="0" dirty="0">
                          <a:ln>
                            <a:noFill/>
                          </a:ln>
                          <a:effectLst/>
                          <a:latin typeface="Montserrat" pitchFamily="2" charset="77"/>
                        </a:rPr>
                        <a:t> onbewuste leerprocessen en leerresultaten</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1060163">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1600" u="none" strike="noStrike" cap="none" normalizeH="0" baseline="0" dirty="0">
                          <a:ln>
                            <a:noFill/>
                          </a:ln>
                          <a:effectLst/>
                          <a:latin typeface="Montserrat" pitchFamily="2" charset="77"/>
                        </a:rPr>
                        <a:t>Leren wordt gestuurd door de omgeving – wordt voortdurend in langetermijnperspectieven geplaatst</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BE" sz="1600" u="none" strike="noStrike" cap="none" normalizeH="0" baseline="0" dirty="0">
                          <a:ln>
                            <a:noFill/>
                          </a:ln>
                          <a:effectLst/>
                          <a:latin typeface="Montserrat" pitchFamily="2" charset="77"/>
                        </a:rPr>
                        <a:t>Leren volgt het groeipatroon van de lerende – de sturing komt van binnenuit – het </a:t>
                      </a:r>
                      <a:r>
                        <a:rPr kumimoji="0" lang="nl-BE" sz="1600" u="none" strike="noStrike" cap="none" normalizeH="0" baseline="0" dirty="0" err="1">
                          <a:ln>
                            <a:noFill/>
                          </a:ln>
                          <a:effectLst/>
                          <a:latin typeface="Montserrat" pitchFamily="2" charset="77"/>
                        </a:rPr>
                        <a:t>hier-en-nu</a:t>
                      </a:r>
                      <a:r>
                        <a:rPr kumimoji="0" lang="nl-BE" sz="1600" u="none" strike="noStrike" cap="none" normalizeH="0" baseline="0" dirty="0">
                          <a:ln>
                            <a:noFill/>
                          </a:ln>
                          <a:effectLst/>
                          <a:latin typeface="Montserrat" pitchFamily="2" charset="77"/>
                        </a:rPr>
                        <a:t> vormt de basis en het uitgangspunt voor leren</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1880100">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NL" sz="1600" u="none" strike="noStrike" cap="none" normalizeH="0" baseline="0" dirty="0">
                          <a:ln>
                            <a:noFill/>
                          </a:ln>
                          <a:effectLst/>
                          <a:latin typeface="Montserrat" pitchFamily="2" charset="77"/>
                        </a:rPr>
                        <a:t>Vaste cursusprogramma’s, waarbij werkwijze, cursusverloop, timing, inhouden en oefeningen vrij sterk omschreven zijn en min of meer vast staan en waar de leerresultaten voor alle deelnemers gelijk lopen. </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177800" marR="0" lvl="0" indent="0" algn="ctr" defTabSz="914400" rtl="0" eaLnBrk="1" fontAlgn="base" latinLnBrk="0" hangingPunct="1">
                        <a:lnSpc>
                          <a:spcPct val="100000"/>
                        </a:lnSpc>
                        <a:spcBef>
                          <a:spcPct val="20000"/>
                        </a:spcBef>
                        <a:spcAft>
                          <a:spcPct val="0"/>
                        </a:spcAft>
                        <a:buClr>
                          <a:srgbClr val="00A6EB"/>
                        </a:buClr>
                        <a:buSzTx/>
                        <a:buFont typeface="Monotype Sorts" pitchFamily="2" charset="2"/>
                        <a:buNone/>
                        <a:tabLst/>
                      </a:pPr>
                      <a:r>
                        <a:rPr kumimoji="0" lang="nl-NL" sz="1600" u="none" strike="noStrike" cap="none" normalizeH="0" baseline="0" dirty="0">
                          <a:ln>
                            <a:noFill/>
                          </a:ln>
                          <a:effectLst/>
                          <a:latin typeface="Montserrat" pitchFamily="2" charset="77"/>
                        </a:rPr>
                        <a:t>Open leeromgevingen, waarbij een centrale open leervraag het uitgangspunt vormt voor een variërende programmering, wisselende inhouden en oefeningen, sterk procesgericht werken. Het leerresultaat verschilt sterk voor de deelnemers, en kan in heel verschillende gebieden liggen.</a:t>
                      </a:r>
                      <a:endParaRPr kumimoji="0" lang="nl-NL" sz="1600" b="0" i="0" u="none" strike="noStrike" cap="none" normalizeH="0" baseline="0" dirty="0">
                        <a:ln>
                          <a:noFill/>
                        </a:ln>
                        <a:solidFill>
                          <a:srgbClr val="00234D"/>
                        </a:solidFill>
                        <a:effectLst/>
                        <a:latin typeface="Montserrat" pitchFamily="2" charset="77"/>
                      </a:endParaRPr>
                    </a:p>
                  </a:txBody>
                  <a:tcPr marL="91439" marR="91439" marT="45716" marB="4571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095414580"/>
      </p:ext>
    </p:extLst>
  </p:cSld>
  <p:clrMapOvr>
    <a:masterClrMapping/>
  </p:clrMapOvr>
  <p:transition>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jl omlaag 8">
            <a:extLst>
              <a:ext uri="{FF2B5EF4-FFF2-40B4-BE49-F238E27FC236}">
                <a16:creationId xmlns:a16="http://schemas.microsoft.com/office/drawing/2014/main" id="{F2DC8609-18C2-7542-A0A8-E7F89E882D12}"/>
              </a:ext>
            </a:extLst>
          </p:cNvPr>
          <p:cNvSpPr/>
          <p:nvPr/>
        </p:nvSpPr>
        <p:spPr>
          <a:xfrm rot="3080405">
            <a:off x="4256610" y="3448139"/>
            <a:ext cx="345989" cy="1392112"/>
          </a:xfrm>
          <a:prstGeom prst="downArrow">
            <a:avLst/>
          </a:prstGeom>
          <a:solidFill>
            <a:srgbClr val="F47043"/>
          </a:solidFill>
          <a:ln>
            <a:solidFill>
              <a:srgbClr val="F470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Pijl omlaag 9">
            <a:extLst>
              <a:ext uri="{FF2B5EF4-FFF2-40B4-BE49-F238E27FC236}">
                <a16:creationId xmlns:a16="http://schemas.microsoft.com/office/drawing/2014/main" id="{6EA3531D-6C52-3955-5634-476520B12C5B}"/>
              </a:ext>
            </a:extLst>
          </p:cNvPr>
          <p:cNvSpPr/>
          <p:nvPr/>
        </p:nvSpPr>
        <p:spPr>
          <a:xfrm rot="18278619">
            <a:off x="9003206" y="3299154"/>
            <a:ext cx="345989" cy="1613859"/>
          </a:xfrm>
          <a:prstGeom prst="downArrow">
            <a:avLst/>
          </a:prstGeom>
          <a:solidFill>
            <a:srgbClr val="F47043"/>
          </a:solidFill>
          <a:ln>
            <a:solidFill>
              <a:srgbClr val="F470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Pijl omlaag 10">
            <a:extLst>
              <a:ext uri="{FF2B5EF4-FFF2-40B4-BE49-F238E27FC236}">
                <a16:creationId xmlns:a16="http://schemas.microsoft.com/office/drawing/2014/main" id="{8A252CC7-11B3-2039-EAD2-9786D7C955D0}"/>
              </a:ext>
            </a:extLst>
          </p:cNvPr>
          <p:cNvSpPr/>
          <p:nvPr/>
        </p:nvSpPr>
        <p:spPr>
          <a:xfrm>
            <a:off x="6534355" y="3938716"/>
            <a:ext cx="345989" cy="698158"/>
          </a:xfrm>
          <a:prstGeom prst="downArrow">
            <a:avLst/>
          </a:prstGeom>
          <a:solidFill>
            <a:srgbClr val="F47043"/>
          </a:solidFill>
          <a:ln>
            <a:solidFill>
              <a:srgbClr val="F4704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4" name="Diagram 3">
            <a:extLst>
              <a:ext uri="{FF2B5EF4-FFF2-40B4-BE49-F238E27FC236}">
                <a16:creationId xmlns:a16="http://schemas.microsoft.com/office/drawing/2014/main" id="{5CB29854-15D3-73FA-BC34-434C7E94E8AC}"/>
              </a:ext>
            </a:extLst>
          </p:cNvPr>
          <p:cNvGraphicFramePr/>
          <p:nvPr>
            <p:extLst>
              <p:ext uri="{D42A27DB-BD31-4B8C-83A1-F6EECF244321}">
                <p14:modId xmlns:p14="http://schemas.microsoft.com/office/powerpoint/2010/main" val="3620271553"/>
              </p:ext>
            </p:extLst>
          </p:nvPr>
        </p:nvGraphicFramePr>
        <p:xfrm>
          <a:off x="1401378" y="562011"/>
          <a:ext cx="10611945" cy="3725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945CAEC7-C2B2-331C-5250-5D57008BAD90}"/>
              </a:ext>
            </a:extLst>
          </p:cNvPr>
          <p:cNvGraphicFramePr/>
          <p:nvPr>
            <p:extLst>
              <p:ext uri="{D42A27DB-BD31-4B8C-83A1-F6EECF244321}">
                <p14:modId xmlns:p14="http://schemas.microsoft.com/office/powerpoint/2010/main" val="3704586858"/>
              </p:ext>
            </p:extLst>
          </p:nvPr>
        </p:nvGraphicFramePr>
        <p:xfrm>
          <a:off x="1464439" y="4547287"/>
          <a:ext cx="10485822" cy="211300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Tekstvak 7">
            <a:extLst>
              <a:ext uri="{FF2B5EF4-FFF2-40B4-BE49-F238E27FC236}">
                <a16:creationId xmlns:a16="http://schemas.microsoft.com/office/drawing/2014/main" id="{B54FBEDF-5C6C-889C-A10B-C2B3DD819C9E}"/>
              </a:ext>
            </a:extLst>
          </p:cNvPr>
          <p:cNvSpPr txBox="1"/>
          <p:nvPr/>
        </p:nvSpPr>
        <p:spPr>
          <a:xfrm>
            <a:off x="4004273" y="3274211"/>
            <a:ext cx="1754660" cy="461665"/>
          </a:xfrm>
          <a:prstGeom prst="rect">
            <a:avLst/>
          </a:prstGeom>
          <a:noFill/>
        </p:spPr>
        <p:txBody>
          <a:bodyPr wrap="square" rtlCol="0">
            <a:spAutoFit/>
          </a:bodyPr>
          <a:lstStyle/>
          <a:p>
            <a:r>
              <a:rPr lang="nl-BE" sz="2400" b="1" dirty="0"/>
              <a:t>Focus</a:t>
            </a:r>
          </a:p>
        </p:txBody>
      </p:sp>
      <p:sp>
        <p:nvSpPr>
          <p:cNvPr id="12" name="Tekstvak 11">
            <a:extLst>
              <a:ext uri="{FF2B5EF4-FFF2-40B4-BE49-F238E27FC236}">
                <a16:creationId xmlns:a16="http://schemas.microsoft.com/office/drawing/2014/main" id="{B5BE0DD5-66AA-78CD-9B7F-2F2829C01920}"/>
              </a:ext>
            </a:extLst>
          </p:cNvPr>
          <p:cNvSpPr txBox="1"/>
          <p:nvPr/>
        </p:nvSpPr>
        <p:spPr>
          <a:xfrm>
            <a:off x="3876863" y="1750817"/>
            <a:ext cx="2009481" cy="461665"/>
          </a:xfrm>
          <a:prstGeom prst="rect">
            <a:avLst/>
          </a:prstGeom>
          <a:noFill/>
        </p:spPr>
        <p:txBody>
          <a:bodyPr wrap="square" rtlCol="0">
            <a:spAutoFit/>
          </a:bodyPr>
          <a:lstStyle/>
          <a:p>
            <a:r>
              <a:rPr lang="nl-BE" sz="2400" b="1" dirty="0"/>
              <a:t>Samenleving</a:t>
            </a:r>
          </a:p>
        </p:txBody>
      </p:sp>
    </p:spTree>
    <p:extLst>
      <p:ext uri="{BB962C8B-B14F-4D97-AF65-F5344CB8AC3E}">
        <p14:creationId xmlns:p14="http://schemas.microsoft.com/office/powerpoint/2010/main" val="20000537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056DA5E8-3137-4841-81C9-D2BBE2CD4644}"/>
              </a:ext>
            </a:extLst>
          </p:cNvPr>
          <p:cNvSpPr>
            <a:spLocks noGrp="1"/>
          </p:cNvSpPr>
          <p:nvPr>
            <p:ph type="title"/>
          </p:nvPr>
        </p:nvSpPr>
        <p:spPr>
          <a:xfrm>
            <a:off x="1251558" y="1631570"/>
            <a:ext cx="10515600" cy="2852737"/>
          </a:xfrm>
        </p:spPr>
        <p:txBody>
          <a:bodyPr/>
          <a:lstStyle/>
          <a:p>
            <a:pPr algn="ctr"/>
            <a:r>
              <a:rPr lang="nl-BE" dirty="0"/>
              <a:t>Een kapstok voor het ontwerpen van leercontexten</a:t>
            </a:r>
          </a:p>
        </p:txBody>
      </p:sp>
      <p:sp>
        <p:nvSpPr>
          <p:cNvPr id="4" name="Tijdelijke aanduiding voor dianummer 3">
            <a:extLst>
              <a:ext uri="{FF2B5EF4-FFF2-40B4-BE49-F238E27FC236}">
                <a16:creationId xmlns:a16="http://schemas.microsoft.com/office/drawing/2014/main" id="{28CEC284-CD80-EC4D-B188-A5764F68E11F}"/>
              </a:ext>
            </a:extLst>
          </p:cNvPr>
          <p:cNvSpPr>
            <a:spLocks noGrp="1"/>
          </p:cNvSpPr>
          <p:nvPr>
            <p:ph type="sldNum" sz="quarter" idx="12"/>
          </p:nvPr>
        </p:nvSpPr>
        <p:spPr/>
        <p:txBody>
          <a:bodyPr/>
          <a:lstStyle/>
          <a:p>
            <a:fld id="{07F6E0D6-A729-A343-BD51-CF1518E34F29}" type="slidenum">
              <a:rPr lang="nl-NL" smtClean="0"/>
              <a:t>43</a:t>
            </a:fld>
            <a:endParaRPr lang="nl-NL"/>
          </a:p>
        </p:txBody>
      </p:sp>
    </p:spTree>
    <p:extLst>
      <p:ext uri="{BB962C8B-B14F-4D97-AF65-F5344CB8AC3E}">
        <p14:creationId xmlns:p14="http://schemas.microsoft.com/office/powerpoint/2010/main" val="17745545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93EFA49-2110-BA45-E7E0-AF11D6E431C5}"/>
            </a:ext>
          </a:extLst>
        </p:cNvPr>
        <p:cNvGrpSpPr/>
        <p:nvPr/>
      </p:nvGrpSpPr>
      <p:grpSpPr>
        <a:xfrm>
          <a:off x="0" y="0"/>
          <a:ext cx="0" cy="0"/>
          <a:chOff x="0" y="0"/>
          <a:chExt cx="0" cy="0"/>
        </a:xfrm>
      </p:grpSpPr>
      <p:sp>
        <p:nvSpPr>
          <p:cNvPr id="5" name="Rechthoek 4">
            <a:extLst>
              <a:ext uri="{FF2B5EF4-FFF2-40B4-BE49-F238E27FC236}">
                <a16:creationId xmlns:a16="http://schemas.microsoft.com/office/drawing/2014/main" id="{6AD99AFF-9A8F-173C-8294-F26CB49EE074}"/>
              </a:ext>
            </a:extLst>
          </p:cNvPr>
          <p:cNvSpPr/>
          <p:nvPr/>
        </p:nvSpPr>
        <p:spPr>
          <a:xfrm>
            <a:off x="9525024" y="5572140"/>
            <a:ext cx="714380"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aphicFrame>
        <p:nvGraphicFramePr>
          <p:cNvPr id="3" name="Diagram 2">
            <a:extLst>
              <a:ext uri="{FF2B5EF4-FFF2-40B4-BE49-F238E27FC236}">
                <a16:creationId xmlns:a16="http://schemas.microsoft.com/office/drawing/2014/main" id="{946885BB-7969-8F63-D1E8-715B2408FB97}"/>
              </a:ext>
            </a:extLst>
          </p:cNvPr>
          <p:cNvGraphicFramePr/>
          <p:nvPr/>
        </p:nvGraphicFramePr>
        <p:xfrm>
          <a:off x="838200" y="1901370"/>
          <a:ext cx="10515600" cy="48137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el 3">
            <a:extLst>
              <a:ext uri="{FF2B5EF4-FFF2-40B4-BE49-F238E27FC236}">
                <a16:creationId xmlns:a16="http://schemas.microsoft.com/office/drawing/2014/main" id="{72CC2AA2-5C6C-E1F8-C37B-9D8B33B93256}"/>
              </a:ext>
            </a:extLst>
          </p:cNvPr>
          <p:cNvSpPr>
            <a:spLocks noGrp="1"/>
          </p:cNvSpPr>
          <p:nvPr>
            <p:ph type="title"/>
          </p:nvPr>
        </p:nvSpPr>
        <p:spPr/>
        <p:txBody>
          <a:bodyPr>
            <a:normAutofit fontScale="90000"/>
          </a:bodyPr>
          <a:lstStyle/>
          <a:p>
            <a:pPr algn="ctr"/>
            <a:r>
              <a:rPr lang="nl-BE" dirty="0">
                <a:solidFill>
                  <a:srgbClr val="F47043"/>
                </a:solidFill>
              </a:rPr>
              <a:t>Welke keuzes worden gemaakt bij het organiseren van leerprocessen?</a:t>
            </a:r>
          </a:p>
        </p:txBody>
      </p:sp>
      <p:grpSp>
        <p:nvGrpSpPr>
          <p:cNvPr id="6" name="Groep 5">
            <a:extLst>
              <a:ext uri="{FF2B5EF4-FFF2-40B4-BE49-F238E27FC236}">
                <a16:creationId xmlns:a16="http://schemas.microsoft.com/office/drawing/2014/main" id="{4CA82A7F-6B71-3F5F-3095-2C392D959533}"/>
              </a:ext>
            </a:extLst>
          </p:cNvPr>
          <p:cNvGrpSpPr/>
          <p:nvPr/>
        </p:nvGrpSpPr>
        <p:grpSpPr>
          <a:xfrm>
            <a:off x="210207" y="3728865"/>
            <a:ext cx="3785616" cy="1158785"/>
            <a:chOff x="3364992" y="2409"/>
            <a:chExt cx="3785616" cy="1158785"/>
          </a:xfrm>
          <a:solidFill>
            <a:srgbClr val="F37043"/>
          </a:solidFill>
        </p:grpSpPr>
        <p:sp>
          <p:nvSpPr>
            <p:cNvPr id="7" name="Afgeronde rechthoek 6">
              <a:extLst>
                <a:ext uri="{FF2B5EF4-FFF2-40B4-BE49-F238E27FC236}">
                  <a16:creationId xmlns:a16="http://schemas.microsoft.com/office/drawing/2014/main" id="{D9D19AF1-65DF-3E97-F330-C358CDF05B0B}"/>
                </a:ext>
              </a:extLst>
            </p:cNvPr>
            <p:cNvSpPr/>
            <p:nvPr/>
          </p:nvSpPr>
          <p:spPr>
            <a:xfrm>
              <a:off x="3364992" y="2409"/>
              <a:ext cx="3785616" cy="115878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BE">
                <a:solidFill>
                  <a:schemeClr val="tx1"/>
                </a:solidFill>
              </a:endParaRPr>
            </a:p>
          </p:txBody>
        </p:sp>
        <p:sp>
          <p:nvSpPr>
            <p:cNvPr id="8" name="Afgeronde rechthoek 4">
              <a:extLst>
                <a:ext uri="{FF2B5EF4-FFF2-40B4-BE49-F238E27FC236}">
                  <a16:creationId xmlns:a16="http://schemas.microsoft.com/office/drawing/2014/main" id="{9AED8911-69F5-FBC7-C356-3E4EDDC42361}"/>
                </a:ext>
              </a:extLst>
            </p:cNvPr>
            <p:cNvSpPr txBox="1"/>
            <p:nvPr/>
          </p:nvSpPr>
          <p:spPr>
            <a:xfrm>
              <a:off x="3421559" y="58976"/>
              <a:ext cx="3672482" cy="10456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nl-BE" sz="3200" dirty="0">
                  <a:solidFill>
                    <a:schemeClr val="tx1"/>
                  </a:solidFill>
                </a:rPr>
                <a:t>Doel bepaalt de (grond-)vorm</a:t>
              </a:r>
            </a:p>
          </p:txBody>
        </p:sp>
      </p:grpSp>
      <p:grpSp>
        <p:nvGrpSpPr>
          <p:cNvPr id="9" name="Groep 8">
            <a:extLst>
              <a:ext uri="{FF2B5EF4-FFF2-40B4-BE49-F238E27FC236}">
                <a16:creationId xmlns:a16="http://schemas.microsoft.com/office/drawing/2014/main" id="{AF8E351A-C9B3-F82B-FFFF-25B67F9BADB5}"/>
              </a:ext>
            </a:extLst>
          </p:cNvPr>
          <p:cNvGrpSpPr/>
          <p:nvPr/>
        </p:nvGrpSpPr>
        <p:grpSpPr>
          <a:xfrm>
            <a:off x="8196179" y="3189889"/>
            <a:ext cx="3785616" cy="2236735"/>
            <a:chOff x="3364992" y="2409"/>
            <a:chExt cx="3785616" cy="1158785"/>
          </a:xfrm>
          <a:solidFill>
            <a:srgbClr val="DDB0D2"/>
          </a:solidFill>
        </p:grpSpPr>
        <p:sp>
          <p:nvSpPr>
            <p:cNvPr id="10" name="Afgeronde rechthoek 9">
              <a:extLst>
                <a:ext uri="{FF2B5EF4-FFF2-40B4-BE49-F238E27FC236}">
                  <a16:creationId xmlns:a16="http://schemas.microsoft.com/office/drawing/2014/main" id="{C8199B26-7008-6A6C-7508-E824E91C139F}"/>
                </a:ext>
              </a:extLst>
            </p:cNvPr>
            <p:cNvSpPr/>
            <p:nvPr/>
          </p:nvSpPr>
          <p:spPr>
            <a:xfrm>
              <a:off x="3364992" y="2409"/>
              <a:ext cx="3785616" cy="1158785"/>
            </a:xfrm>
            <a:prstGeom prst="round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nl-BE">
                <a:solidFill>
                  <a:schemeClr val="tx1"/>
                </a:solidFill>
              </a:endParaRPr>
            </a:p>
          </p:txBody>
        </p:sp>
        <p:sp>
          <p:nvSpPr>
            <p:cNvPr id="11" name="Afgeronde rechthoek 4">
              <a:extLst>
                <a:ext uri="{FF2B5EF4-FFF2-40B4-BE49-F238E27FC236}">
                  <a16:creationId xmlns:a16="http://schemas.microsoft.com/office/drawing/2014/main" id="{D6993945-F25D-9DF6-EBAA-0CE72F64CFC9}"/>
                </a:ext>
              </a:extLst>
            </p:cNvPr>
            <p:cNvSpPr txBox="1"/>
            <p:nvPr/>
          </p:nvSpPr>
          <p:spPr>
            <a:xfrm>
              <a:off x="3421559" y="58976"/>
              <a:ext cx="3672482" cy="1045651"/>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121920" tIns="60960" rIns="121920" bIns="60960" numCol="1" spcCol="1270" anchor="ctr" anchorCtr="0">
              <a:noAutofit/>
            </a:bodyPr>
            <a:lstStyle/>
            <a:p>
              <a:pPr algn="ctr" defTabSz="1422400">
                <a:lnSpc>
                  <a:spcPct val="90000"/>
                </a:lnSpc>
                <a:spcBef>
                  <a:spcPct val="0"/>
                </a:spcBef>
                <a:spcAft>
                  <a:spcPct val="35000"/>
                </a:spcAft>
              </a:pPr>
              <a:r>
                <a:rPr lang="nl-BE" sz="3200" dirty="0">
                  <a:solidFill>
                    <a:schemeClr val="tx1"/>
                  </a:solidFill>
                </a:rPr>
                <a:t>Offline</a:t>
              </a:r>
            </a:p>
            <a:p>
              <a:pPr algn="ctr" defTabSz="1422400">
                <a:lnSpc>
                  <a:spcPct val="90000"/>
                </a:lnSpc>
                <a:spcBef>
                  <a:spcPct val="0"/>
                </a:spcBef>
                <a:spcAft>
                  <a:spcPct val="35000"/>
                </a:spcAft>
              </a:pPr>
              <a:r>
                <a:rPr lang="nl-BE" sz="3200" dirty="0">
                  <a:solidFill>
                    <a:schemeClr val="tx1"/>
                  </a:solidFill>
                </a:rPr>
                <a:t>Blended</a:t>
              </a:r>
            </a:p>
            <a:p>
              <a:pPr algn="ctr" defTabSz="1422400">
                <a:lnSpc>
                  <a:spcPct val="90000"/>
                </a:lnSpc>
                <a:spcBef>
                  <a:spcPct val="0"/>
                </a:spcBef>
                <a:spcAft>
                  <a:spcPct val="35000"/>
                </a:spcAft>
              </a:pPr>
              <a:r>
                <a:rPr lang="nl-BE" sz="3200" dirty="0">
                  <a:solidFill>
                    <a:schemeClr val="tx1"/>
                  </a:solidFill>
                </a:rPr>
                <a:t>Online</a:t>
              </a:r>
            </a:p>
          </p:txBody>
        </p:sp>
      </p:grpSp>
    </p:spTree>
    <p:extLst>
      <p:ext uri="{BB962C8B-B14F-4D97-AF65-F5344CB8AC3E}">
        <p14:creationId xmlns:p14="http://schemas.microsoft.com/office/powerpoint/2010/main" val="3327392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86432D-CF89-8EAA-FCD6-AFB0FA77059B}"/>
              </a:ext>
            </a:extLst>
          </p:cNvPr>
          <p:cNvSpPr>
            <a:spLocks noGrp="1"/>
          </p:cNvSpPr>
          <p:nvPr>
            <p:ph type="title"/>
          </p:nvPr>
        </p:nvSpPr>
        <p:spPr/>
        <p:txBody>
          <a:bodyPr/>
          <a:lstStyle/>
          <a:p>
            <a:r>
              <a:rPr lang="nl-BE" dirty="0"/>
              <a:t>Het doel bepaalt de (grond-)vorm</a:t>
            </a:r>
          </a:p>
        </p:txBody>
      </p:sp>
      <p:sp>
        <p:nvSpPr>
          <p:cNvPr id="3" name="Tijdelijke aanduiding voor inhoud 2">
            <a:extLst>
              <a:ext uri="{FF2B5EF4-FFF2-40B4-BE49-F238E27FC236}">
                <a16:creationId xmlns:a16="http://schemas.microsoft.com/office/drawing/2014/main" id="{9246771D-4894-238E-CD3F-725165CFC186}"/>
              </a:ext>
            </a:extLst>
          </p:cNvPr>
          <p:cNvSpPr>
            <a:spLocks noGrp="1"/>
          </p:cNvSpPr>
          <p:nvPr>
            <p:ph idx="1"/>
          </p:nvPr>
        </p:nvSpPr>
        <p:spPr/>
        <p:txBody>
          <a:bodyPr/>
          <a:lstStyle/>
          <a:p>
            <a:r>
              <a:rPr lang="nl-NL" sz="2800" dirty="0">
                <a:effectLst/>
                <a:latin typeface="Verdana" panose="020B0604030504040204" pitchFamily="34" charset="0"/>
                <a:ea typeface="Times New Roman" panose="02020603050405020304" pitchFamily="18" charset="0"/>
                <a:cs typeface="Calibri" panose="020F0502020204030204" pitchFamily="34" charset="0"/>
              </a:rPr>
              <a:t>Wat wil je met een leeromgeving precies bereiken? </a:t>
            </a:r>
          </a:p>
          <a:p>
            <a:r>
              <a:rPr lang="nl-NL" sz="2800" dirty="0">
                <a:effectLst/>
                <a:latin typeface="Verdana" panose="020B0604030504040204" pitchFamily="34" charset="0"/>
                <a:ea typeface="Times New Roman" panose="02020603050405020304" pitchFamily="18" charset="0"/>
                <a:cs typeface="Calibri" panose="020F0502020204030204" pitchFamily="34" charset="0"/>
              </a:rPr>
              <a:t>Welk vorm van leren wil je precies bewerkstelligen? </a:t>
            </a:r>
          </a:p>
          <a:p>
            <a:r>
              <a:rPr lang="nl-NL" dirty="0">
                <a:latin typeface="Verdana" panose="020B0604030504040204" pitchFamily="34" charset="0"/>
                <a:ea typeface="Times New Roman" panose="02020603050405020304" pitchFamily="18" charset="0"/>
                <a:cs typeface="Calibri" panose="020F0502020204030204" pitchFamily="34" charset="0"/>
              </a:rPr>
              <a:t>K</a:t>
            </a:r>
            <a:r>
              <a:rPr lang="nl-NL" sz="2800" dirty="0">
                <a:effectLst/>
                <a:latin typeface="Verdana" panose="020B0604030504040204" pitchFamily="34" charset="0"/>
                <a:ea typeface="Times New Roman" panose="02020603050405020304" pitchFamily="18" charset="0"/>
                <a:cs typeface="Calibri" panose="020F0502020204030204" pitchFamily="34" charset="0"/>
              </a:rPr>
              <a:t>rachtige leeromgeving zo uitbouwen dat de gewenste vorm van leren wordt gerealiseerd. </a:t>
            </a:r>
          </a:p>
          <a:p>
            <a:r>
              <a:rPr lang="nl-NL" sz="2800" dirty="0">
                <a:solidFill>
                  <a:srgbClr val="F47043"/>
                </a:solidFill>
                <a:effectLst/>
                <a:latin typeface="Verdana" panose="020B0604030504040204" pitchFamily="34" charset="0"/>
                <a:ea typeface="Times New Roman" panose="02020603050405020304" pitchFamily="18" charset="0"/>
                <a:cs typeface="Calibri" panose="020F0502020204030204" pitchFamily="34" charset="0"/>
              </a:rPr>
              <a:t>Opgepast</a:t>
            </a:r>
            <a:r>
              <a:rPr lang="nl-NL" sz="2800" dirty="0">
                <a:effectLst/>
                <a:latin typeface="Verdana" panose="020B0604030504040204" pitchFamily="34" charset="0"/>
                <a:ea typeface="Times New Roman" panose="02020603050405020304" pitchFamily="18" charset="0"/>
                <a:cs typeface="Calibri" panose="020F0502020204030204" pitchFamily="34" charset="0"/>
              </a:rPr>
              <a:t>, want de leeromgeving is vaak de ‘premisse’ en vooraf gegeven: daarbinnen wordt dan enkel gevarieerd met inhoud, werkvorm, doelstelling … </a:t>
            </a:r>
            <a:endParaRPr lang="nl-BE" sz="2800" dirty="0">
              <a:effectLst/>
              <a:latin typeface="Verdana" panose="020B0604030504040204" pitchFamily="34" charset="0"/>
              <a:ea typeface="Times New Roman" panose="02020603050405020304" pitchFamily="18" charset="0"/>
              <a:cs typeface="Times New Roman" panose="02020603050405020304" pitchFamily="18" charset="0"/>
            </a:endParaRPr>
          </a:p>
          <a:p>
            <a:pPr marL="0" indent="0">
              <a:buNone/>
            </a:pPr>
            <a:endParaRPr lang="nl-BE" dirty="0"/>
          </a:p>
        </p:txBody>
      </p:sp>
      <p:sp>
        <p:nvSpPr>
          <p:cNvPr id="4" name="Tijdelijke aanduiding voor dianummer 3">
            <a:extLst>
              <a:ext uri="{FF2B5EF4-FFF2-40B4-BE49-F238E27FC236}">
                <a16:creationId xmlns:a16="http://schemas.microsoft.com/office/drawing/2014/main" id="{B1D89AA6-F0C8-B8AC-470F-3D0840C6283B}"/>
              </a:ext>
            </a:extLst>
          </p:cNvPr>
          <p:cNvSpPr>
            <a:spLocks noGrp="1"/>
          </p:cNvSpPr>
          <p:nvPr>
            <p:ph type="sldNum" sz="quarter" idx="12"/>
          </p:nvPr>
        </p:nvSpPr>
        <p:spPr/>
        <p:txBody>
          <a:bodyPr/>
          <a:lstStyle/>
          <a:p>
            <a:fld id="{147682B7-C3DD-874F-803A-DF607D727FCD}" type="slidenum">
              <a:rPr lang="nl-NL" smtClean="0"/>
              <a:t>45</a:t>
            </a:fld>
            <a:endParaRPr lang="nl-NL"/>
          </a:p>
        </p:txBody>
      </p:sp>
    </p:spTree>
    <p:extLst>
      <p:ext uri="{BB962C8B-B14F-4D97-AF65-F5344CB8AC3E}">
        <p14:creationId xmlns:p14="http://schemas.microsoft.com/office/powerpoint/2010/main" val="18323176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E68E1644-FFA4-E75D-A097-148AF18F7A21}"/>
              </a:ext>
            </a:extLst>
          </p:cNvPr>
          <p:cNvSpPr>
            <a:spLocks noGrp="1"/>
          </p:cNvSpPr>
          <p:nvPr>
            <p:ph idx="1"/>
          </p:nvPr>
        </p:nvSpPr>
        <p:spPr>
          <a:xfrm>
            <a:off x="1251558" y="210207"/>
            <a:ext cx="10515600" cy="6647792"/>
          </a:xfrm>
        </p:spPr>
        <p:txBody>
          <a:bodyPr>
            <a:normAutofit fontScale="70000" lnSpcReduction="20000"/>
          </a:bodyPr>
          <a:lstStyle/>
          <a:p>
            <a:pPr marL="0" indent="0">
              <a:buNone/>
            </a:pPr>
            <a:r>
              <a:rPr lang="nl-NL" sz="2800" dirty="0">
                <a:effectLst/>
                <a:latin typeface="Verdana" panose="020B0604030504040204" pitchFamily="34" charset="0"/>
                <a:ea typeface="Times New Roman" panose="02020603050405020304" pitchFamily="18" charset="0"/>
                <a:cs typeface="Calibri" panose="020F0502020204030204" pitchFamily="34" charset="0"/>
              </a:rPr>
              <a:t>Een organisatie met als missie ‘kiezen voor een samenleving waarin mensen duurzaam aankopen én repareren wat stuk is om zo de ecologische voetafdruk te verkleinen’ organiseert een ‘</a:t>
            </a:r>
            <a:r>
              <a:rPr lang="nl-NL" sz="2800" dirty="0" err="1">
                <a:effectLst/>
                <a:latin typeface="Verdana" panose="020B0604030504040204" pitchFamily="34" charset="0"/>
                <a:ea typeface="Times New Roman" panose="02020603050405020304" pitchFamily="18" charset="0"/>
                <a:cs typeface="Calibri" panose="020F0502020204030204" pitchFamily="34" charset="0"/>
              </a:rPr>
              <a:t>repair</a:t>
            </a:r>
            <a:r>
              <a:rPr lang="nl-NL" sz="2800" dirty="0">
                <a:effectLst/>
                <a:latin typeface="Verdana" panose="020B0604030504040204" pitchFamily="34" charset="0"/>
                <a:ea typeface="Times New Roman" panose="02020603050405020304" pitchFamily="18" charset="0"/>
                <a:cs typeface="Calibri" panose="020F0502020204030204" pitchFamily="34" charset="0"/>
              </a:rPr>
              <a:t> café’. Daar leren mensen van elkaar hoe ze dagelijkse gebruiksvoorwerpen kunnen repareren. Vaak leren ze door </a:t>
            </a:r>
            <a:r>
              <a:rPr lang="nl-NL" sz="2800" b="1" dirty="0">
                <a:effectLst/>
                <a:latin typeface="Verdana" panose="020B0604030504040204" pitchFamily="34" charset="0"/>
                <a:ea typeface="Times New Roman" panose="02020603050405020304" pitchFamily="18" charset="0"/>
                <a:cs typeface="Calibri" panose="020F0502020204030204" pitchFamily="34" charset="0"/>
              </a:rPr>
              <a:t>overdracht</a:t>
            </a:r>
            <a:r>
              <a:rPr lang="nl-NL" sz="2800" dirty="0">
                <a:effectLst/>
                <a:latin typeface="Verdana" panose="020B0604030504040204" pitchFamily="34" charset="0"/>
                <a:ea typeface="Times New Roman" panose="02020603050405020304" pitchFamily="18" charset="0"/>
                <a:cs typeface="Calibri" panose="020F0502020204030204" pitchFamily="34" charset="0"/>
              </a:rPr>
              <a:t> door technisch deskundige mensen, vaak ook </a:t>
            </a:r>
            <a:r>
              <a:rPr lang="nl-NL" sz="2800" b="1" dirty="0">
                <a:effectLst/>
                <a:latin typeface="Verdana" panose="020B0604030504040204" pitchFamily="34" charset="0"/>
                <a:ea typeface="Times New Roman" panose="02020603050405020304" pitchFamily="18" charset="0"/>
                <a:cs typeface="Calibri" panose="020F0502020204030204" pitchFamily="34" charset="0"/>
              </a:rPr>
              <a:t>onderzoekend</a:t>
            </a:r>
            <a:r>
              <a:rPr lang="nl-NL" sz="2800" dirty="0">
                <a:effectLst/>
                <a:latin typeface="Verdana" panose="020B0604030504040204" pitchFamily="34" charset="0"/>
                <a:ea typeface="Times New Roman" panose="02020603050405020304" pitchFamily="18" charset="0"/>
                <a:cs typeface="Calibri" panose="020F0502020204030204" pitchFamily="34" charset="0"/>
              </a:rPr>
              <a:t> door al </a:t>
            </a:r>
            <a:r>
              <a:rPr lang="nl-NL" sz="2800" b="1" dirty="0">
                <a:effectLst/>
                <a:latin typeface="Verdana" panose="020B0604030504040204" pitchFamily="34" charset="0"/>
                <a:ea typeface="Times New Roman" panose="02020603050405020304" pitchFamily="18" charset="0"/>
                <a:cs typeface="Calibri" panose="020F0502020204030204" pitchFamily="34" charset="0"/>
              </a:rPr>
              <a:t>experimenterend</a:t>
            </a:r>
            <a:r>
              <a:rPr lang="nl-NL" sz="2800" dirty="0">
                <a:effectLst/>
                <a:latin typeface="Verdana" panose="020B0604030504040204" pitchFamily="34" charset="0"/>
                <a:ea typeface="Times New Roman" panose="02020603050405020304" pitchFamily="18" charset="0"/>
                <a:cs typeface="Calibri" panose="020F0502020204030204" pitchFamily="34" charset="0"/>
              </a:rPr>
              <a:t> uit te zoeken wat werkt. Tegelijk leren ze hoe de markt werkt: producten die niet al te lang meegaan, worden vervangen – wat de omzet verhoogt. Producenten bouwen vaak zelfs ‘geprogrammeerd stuk gaan’ in: een gsm of computer die trager wordt, een wasmachine die bewust een paar ‘zwakke plekken’ krijgt ingebouwd en daardoor niet langer dan een 7-tal jaar meegaat. Vanuit dat inzicht, verworven in </a:t>
            </a:r>
            <a:r>
              <a:rPr lang="nl-NL" sz="2800" b="1" dirty="0">
                <a:effectLst/>
                <a:latin typeface="Verdana" panose="020B0604030504040204" pitchFamily="34" charset="0"/>
                <a:ea typeface="Times New Roman" panose="02020603050405020304" pitchFamily="18" charset="0"/>
                <a:cs typeface="Calibri" panose="020F0502020204030204" pitchFamily="34" charset="0"/>
              </a:rPr>
              <a:t>maatschappijkritische leerprocessen</a:t>
            </a:r>
            <a:r>
              <a:rPr lang="nl-NL" sz="2800" dirty="0">
                <a:effectLst/>
                <a:latin typeface="Verdana" panose="020B0604030504040204" pitchFamily="34" charset="0"/>
                <a:ea typeface="Times New Roman" panose="02020603050405020304" pitchFamily="18" charset="0"/>
                <a:cs typeface="Calibri" panose="020F0502020204030204" pitchFamily="34" charset="0"/>
              </a:rPr>
              <a:t>, gaan mensen bewuster en anders aankopen. De organisatie </a:t>
            </a:r>
            <a:r>
              <a:rPr lang="nl-NL" sz="2800" b="1" dirty="0">
                <a:effectLst/>
                <a:latin typeface="Verdana" panose="020B0604030504040204" pitchFamily="34" charset="0"/>
                <a:ea typeface="Times New Roman" panose="02020603050405020304" pitchFamily="18" charset="0"/>
                <a:cs typeface="Calibri" panose="020F0502020204030204" pitchFamily="34" charset="0"/>
              </a:rPr>
              <a:t>ontwerpt de leeromgeving </a:t>
            </a:r>
            <a:r>
              <a:rPr lang="nl-NL" sz="2800" dirty="0">
                <a:effectLst/>
                <a:latin typeface="Verdana" panose="020B0604030504040204" pitchFamily="34" charset="0"/>
                <a:ea typeface="Times New Roman" panose="02020603050405020304" pitchFamily="18" charset="0"/>
                <a:cs typeface="Calibri" panose="020F0502020204030204" pitchFamily="34" charset="0"/>
              </a:rPr>
              <a:t>op zo’n manier dat al die leerprocessen mogelijk worden: experten aanwezig, regel afspreken dat mensen samen repareren, tafelgesprekjes, permanente slideshow over de impact van wegwerpcultuur in ons economisch systeem, … op een duurzaam samenleven.</a:t>
            </a:r>
            <a:r>
              <a:rPr lang="nl-BE" dirty="0">
                <a:effectLst/>
              </a:rPr>
              <a:t> </a:t>
            </a:r>
            <a:endParaRPr lang="nl-BE" dirty="0"/>
          </a:p>
          <a:p>
            <a:endParaRPr lang="nl-BE" dirty="0"/>
          </a:p>
        </p:txBody>
      </p:sp>
      <p:sp>
        <p:nvSpPr>
          <p:cNvPr id="4" name="Tijdelijke aanduiding voor dianummer 3">
            <a:extLst>
              <a:ext uri="{FF2B5EF4-FFF2-40B4-BE49-F238E27FC236}">
                <a16:creationId xmlns:a16="http://schemas.microsoft.com/office/drawing/2014/main" id="{7867D919-46F5-555F-D9BF-FED7B093841C}"/>
              </a:ext>
            </a:extLst>
          </p:cNvPr>
          <p:cNvSpPr>
            <a:spLocks noGrp="1"/>
          </p:cNvSpPr>
          <p:nvPr>
            <p:ph type="sldNum" sz="quarter" idx="12"/>
          </p:nvPr>
        </p:nvSpPr>
        <p:spPr/>
        <p:txBody>
          <a:bodyPr/>
          <a:lstStyle/>
          <a:p>
            <a:fld id="{147682B7-C3DD-874F-803A-DF607D727FCD}" type="slidenum">
              <a:rPr lang="nl-NL" smtClean="0"/>
              <a:t>46</a:t>
            </a:fld>
            <a:endParaRPr lang="nl-NL"/>
          </a:p>
        </p:txBody>
      </p:sp>
    </p:spTree>
    <p:extLst>
      <p:ext uri="{BB962C8B-B14F-4D97-AF65-F5344CB8AC3E}">
        <p14:creationId xmlns:p14="http://schemas.microsoft.com/office/powerpoint/2010/main" val="34729599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9525024" y="5572140"/>
            <a:ext cx="714380"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itel 3"/>
          <p:cNvSpPr>
            <a:spLocks noGrp="1"/>
          </p:cNvSpPr>
          <p:nvPr>
            <p:ph type="title"/>
          </p:nvPr>
        </p:nvSpPr>
        <p:spPr/>
        <p:txBody>
          <a:bodyPr>
            <a:normAutofit/>
          </a:bodyPr>
          <a:lstStyle/>
          <a:p>
            <a:pPr lvl="0"/>
            <a:r>
              <a:rPr lang="nl-BE" dirty="0"/>
              <a:t>Niveaus</a:t>
            </a:r>
          </a:p>
        </p:txBody>
      </p:sp>
      <p:sp>
        <p:nvSpPr>
          <p:cNvPr id="2" name="Tijdelijke aanduiding voor inhoud 1">
            <a:extLst>
              <a:ext uri="{FF2B5EF4-FFF2-40B4-BE49-F238E27FC236}">
                <a16:creationId xmlns:a16="http://schemas.microsoft.com/office/drawing/2014/main" id="{7D05AC8B-297A-D64A-A20D-82CAA9225990}"/>
              </a:ext>
            </a:extLst>
          </p:cNvPr>
          <p:cNvSpPr>
            <a:spLocks noGrp="1"/>
          </p:cNvSpPr>
          <p:nvPr>
            <p:ph idx="1"/>
          </p:nvPr>
        </p:nvSpPr>
        <p:spPr/>
        <p:txBody>
          <a:bodyPr/>
          <a:lstStyle/>
          <a:p>
            <a:r>
              <a:rPr lang="nl-BE" dirty="0"/>
              <a:t>Individu</a:t>
            </a:r>
          </a:p>
          <a:p>
            <a:r>
              <a:rPr lang="nl-BE" dirty="0"/>
              <a:t>Groep of informele netwerken</a:t>
            </a:r>
          </a:p>
          <a:p>
            <a:r>
              <a:rPr lang="nl-BE" dirty="0"/>
              <a:t>Organisatie, formele netwerk</a:t>
            </a:r>
          </a:p>
          <a:p>
            <a:r>
              <a:rPr lang="nl-BE" dirty="0"/>
              <a:t>Gemeenschap, samenleving, maatschappij	</a:t>
            </a:r>
          </a:p>
          <a:p>
            <a:pPr marL="0" indent="0">
              <a:buNone/>
            </a:pPr>
            <a:endParaRPr lang="nl-BE" dirty="0"/>
          </a:p>
        </p:txBody>
      </p:sp>
    </p:spTree>
    <p:extLst>
      <p:ext uri="{BB962C8B-B14F-4D97-AF65-F5344CB8AC3E}">
        <p14:creationId xmlns:p14="http://schemas.microsoft.com/office/powerpoint/2010/main" val="108125219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9525024" y="5572140"/>
            <a:ext cx="714380"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itel 3"/>
          <p:cNvSpPr>
            <a:spLocks noGrp="1"/>
          </p:cNvSpPr>
          <p:nvPr>
            <p:ph type="title"/>
          </p:nvPr>
        </p:nvSpPr>
        <p:spPr/>
        <p:txBody>
          <a:bodyPr>
            <a:normAutofit/>
          </a:bodyPr>
          <a:lstStyle/>
          <a:p>
            <a:r>
              <a:rPr lang="nl-BE" dirty="0"/>
              <a:t>Sturing</a:t>
            </a:r>
          </a:p>
        </p:txBody>
      </p:sp>
      <p:sp>
        <p:nvSpPr>
          <p:cNvPr id="2" name="Tijdelijke aanduiding voor inhoud 1">
            <a:extLst>
              <a:ext uri="{FF2B5EF4-FFF2-40B4-BE49-F238E27FC236}">
                <a16:creationId xmlns:a16="http://schemas.microsoft.com/office/drawing/2014/main" id="{7D05AC8B-297A-D64A-A20D-82CAA9225990}"/>
              </a:ext>
            </a:extLst>
          </p:cNvPr>
          <p:cNvSpPr>
            <a:spLocks noGrp="1"/>
          </p:cNvSpPr>
          <p:nvPr>
            <p:ph idx="1"/>
          </p:nvPr>
        </p:nvSpPr>
        <p:spPr/>
        <p:txBody>
          <a:bodyPr/>
          <a:lstStyle/>
          <a:p>
            <a:r>
              <a:rPr lang="nl-BE" b="1" dirty="0"/>
              <a:t>Externe sturing</a:t>
            </a:r>
            <a:r>
              <a:rPr lang="nl-BE" dirty="0"/>
              <a:t>: richting en vorm van het leerproces worden vorm gegeven door krachten buiten de lerende of buiten het lerende systeem</a:t>
            </a:r>
          </a:p>
          <a:p>
            <a:r>
              <a:rPr lang="nl-BE" b="1" dirty="0"/>
              <a:t>Interne sturing</a:t>
            </a:r>
            <a:r>
              <a:rPr lang="nl-BE" dirty="0"/>
              <a:t>: richting en vorm van het leerproces worden bepaald door de lerende of het lerende systeem zelf</a:t>
            </a:r>
          </a:p>
          <a:p>
            <a:pPr marL="0" indent="0">
              <a:buNone/>
            </a:pPr>
            <a:endParaRPr lang="nl-BE" dirty="0"/>
          </a:p>
        </p:txBody>
      </p:sp>
    </p:spTree>
    <p:extLst>
      <p:ext uri="{BB962C8B-B14F-4D97-AF65-F5344CB8AC3E}">
        <p14:creationId xmlns:p14="http://schemas.microsoft.com/office/powerpoint/2010/main" val="297829632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hthoek 4"/>
          <p:cNvSpPr/>
          <p:nvPr/>
        </p:nvSpPr>
        <p:spPr>
          <a:xfrm>
            <a:off x="9525024" y="5572140"/>
            <a:ext cx="714380" cy="78581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Titel 3"/>
          <p:cNvSpPr>
            <a:spLocks noGrp="1"/>
          </p:cNvSpPr>
          <p:nvPr>
            <p:ph type="title"/>
          </p:nvPr>
        </p:nvSpPr>
        <p:spPr/>
        <p:txBody>
          <a:bodyPr>
            <a:normAutofit/>
          </a:bodyPr>
          <a:lstStyle/>
          <a:p>
            <a:pPr algn="ctr"/>
            <a:r>
              <a:rPr lang="nl-BE" dirty="0"/>
              <a:t>Open-gesloten</a:t>
            </a:r>
          </a:p>
        </p:txBody>
      </p:sp>
      <p:sp>
        <p:nvSpPr>
          <p:cNvPr id="2" name="Tijdelijke aanduiding voor inhoud 1">
            <a:extLst>
              <a:ext uri="{FF2B5EF4-FFF2-40B4-BE49-F238E27FC236}">
                <a16:creationId xmlns:a16="http://schemas.microsoft.com/office/drawing/2014/main" id="{7D05AC8B-297A-D64A-A20D-82CAA9225990}"/>
              </a:ext>
            </a:extLst>
          </p:cNvPr>
          <p:cNvSpPr>
            <a:spLocks noGrp="1"/>
          </p:cNvSpPr>
          <p:nvPr>
            <p:ph idx="1"/>
          </p:nvPr>
        </p:nvSpPr>
        <p:spPr/>
        <p:txBody>
          <a:bodyPr>
            <a:normAutofit fontScale="92500" lnSpcReduction="10000"/>
          </a:bodyPr>
          <a:lstStyle/>
          <a:p>
            <a:pPr lvl="0"/>
            <a:r>
              <a:rPr lang="nl-BE" b="1" dirty="0"/>
              <a:t>Open leerprocessen</a:t>
            </a:r>
            <a:r>
              <a:rPr lang="nl-BE" dirty="0"/>
              <a:t>: wat wordt geleerd, ligt niet op voorhand vast – wordt in de loop van het leerproces ontwikkeld, en kan voor de verschillende deelnemers grondig verschillen</a:t>
            </a:r>
          </a:p>
          <a:p>
            <a:pPr lvl="0"/>
            <a:r>
              <a:rPr lang="nl-BE" b="1" dirty="0"/>
              <a:t>Gesloten leerprocessen</a:t>
            </a:r>
            <a:r>
              <a:rPr lang="nl-BE" dirty="0"/>
              <a:t>: er is een duidelijke blauwdruk van wat moet geleerd worden en leerprocessen worden systematisch/analytisch opgebouwd in functie van deze blauwdrukken</a:t>
            </a:r>
          </a:p>
          <a:p>
            <a:pPr marL="0" indent="0">
              <a:buNone/>
            </a:pPr>
            <a:endParaRPr lang="nl-BE" dirty="0"/>
          </a:p>
        </p:txBody>
      </p:sp>
    </p:spTree>
    <p:extLst>
      <p:ext uri="{BB962C8B-B14F-4D97-AF65-F5344CB8AC3E}">
        <p14:creationId xmlns:p14="http://schemas.microsoft.com/office/powerpoint/2010/main" val="3855901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1C4656-BB64-474B-BBA8-97BDC551828E}"/>
              </a:ext>
            </a:extLst>
          </p:cNvPr>
          <p:cNvSpPr>
            <a:spLocks noGrp="1"/>
          </p:cNvSpPr>
          <p:nvPr>
            <p:ph type="title"/>
          </p:nvPr>
        </p:nvSpPr>
        <p:spPr/>
        <p:txBody>
          <a:bodyPr/>
          <a:lstStyle/>
          <a:p>
            <a:r>
              <a:rPr lang="nl-BE" dirty="0"/>
              <a:t>Opdracht: Vier leerperiodes</a:t>
            </a:r>
          </a:p>
        </p:txBody>
      </p:sp>
      <p:sp>
        <p:nvSpPr>
          <p:cNvPr id="3" name="Tijdelijke aanduiding voor inhoud 2">
            <a:extLst>
              <a:ext uri="{FF2B5EF4-FFF2-40B4-BE49-F238E27FC236}">
                <a16:creationId xmlns:a16="http://schemas.microsoft.com/office/drawing/2014/main" id="{23E99CCB-604A-8945-807C-E8E07181349F}"/>
              </a:ext>
            </a:extLst>
          </p:cNvPr>
          <p:cNvSpPr>
            <a:spLocks noGrp="1"/>
          </p:cNvSpPr>
          <p:nvPr>
            <p:ph idx="1"/>
          </p:nvPr>
        </p:nvSpPr>
        <p:spPr/>
        <p:txBody>
          <a:bodyPr/>
          <a:lstStyle/>
          <a:p>
            <a:r>
              <a:rPr lang="nl-BE" dirty="0"/>
              <a:t>Noteer voor elk van volgende periodes een paar dingen die je toen geleerd hebt én hoe je dat geleerd hebt:</a:t>
            </a:r>
          </a:p>
          <a:p>
            <a:pPr lvl="1"/>
            <a:r>
              <a:rPr lang="nl-BE" dirty="0"/>
              <a:t>Je eerste drie levensjaren</a:t>
            </a:r>
          </a:p>
          <a:p>
            <a:pPr lvl="1"/>
            <a:r>
              <a:rPr lang="nl-BE" dirty="0"/>
              <a:t>Van 3 tot 12</a:t>
            </a:r>
          </a:p>
          <a:p>
            <a:pPr lvl="1"/>
            <a:r>
              <a:rPr lang="nl-BE" dirty="0"/>
              <a:t>Van 12 tot 23</a:t>
            </a:r>
          </a:p>
          <a:p>
            <a:pPr lvl="1"/>
            <a:r>
              <a:rPr lang="nl-BE" dirty="0"/>
              <a:t>Van 23 tot nu</a:t>
            </a:r>
          </a:p>
          <a:p>
            <a:endParaRPr lang="nl-BE" dirty="0"/>
          </a:p>
        </p:txBody>
      </p:sp>
      <p:sp>
        <p:nvSpPr>
          <p:cNvPr id="4" name="Tijdelijke aanduiding voor dianummer 3">
            <a:extLst>
              <a:ext uri="{FF2B5EF4-FFF2-40B4-BE49-F238E27FC236}">
                <a16:creationId xmlns:a16="http://schemas.microsoft.com/office/drawing/2014/main" id="{1771799A-1864-FF4D-A585-8F22C9CCB362}"/>
              </a:ext>
            </a:extLst>
          </p:cNvPr>
          <p:cNvSpPr>
            <a:spLocks noGrp="1"/>
          </p:cNvSpPr>
          <p:nvPr>
            <p:ph type="sldNum" sz="quarter" idx="12"/>
          </p:nvPr>
        </p:nvSpPr>
        <p:spPr/>
        <p:txBody>
          <a:bodyPr/>
          <a:lstStyle/>
          <a:p>
            <a:fld id="{147682B7-C3DD-874F-803A-DF607D727FCD}" type="slidenum">
              <a:rPr lang="nl-NL" smtClean="0"/>
              <a:t>5</a:t>
            </a:fld>
            <a:endParaRPr lang="nl-NL"/>
          </a:p>
        </p:txBody>
      </p:sp>
    </p:spTree>
    <p:extLst>
      <p:ext uri="{BB962C8B-B14F-4D97-AF65-F5344CB8AC3E}">
        <p14:creationId xmlns:p14="http://schemas.microsoft.com/office/powerpoint/2010/main" val="45223917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026DB-9558-434F-A0F1-7CF1B8A98B37}"/>
              </a:ext>
            </a:extLst>
          </p:cNvPr>
          <p:cNvSpPr>
            <a:spLocks noGrp="1"/>
          </p:cNvSpPr>
          <p:nvPr>
            <p:ph type="title"/>
          </p:nvPr>
        </p:nvSpPr>
        <p:spPr/>
        <p:txBody>
          <a:bodyPr/>
          <a:lstStyle/>
          <a:p>
            <a:r>
              <a:rPr lang="nl-BE" dirty="0"/>
              <a:t>Bewustzijn en intentie</a:t>
            </a:r>
          </a:p>
        </p:txBody>
      </p:sp>
      <p:sp>
        <p:nvSpPr>
          <p:cNvPr id="3" name="Tijdelijke aanduiding voor inhoud 2">
            <a:extLst>
              <a:ext uri="{FF2B5EF4-FFF2-40B4-BE49-F238E27FC236}">
                <a16:creationId xmlns:a16="http://schemas.microsoft.com/office/drawing/2014/main" id="{8DB0956B-7E6F-9647-830F-31B334596C4F}"/>
              </a:ext>
            </a:extLst>
          </p:cNvPr>
          <p:cNvSpPr>
            <a:spLocks noGrp="1"/>
          </p:cNvSpPr>
          <p:nvPr>
            <p:ph idx="1"/>
          </p:nvPr>
        </p:nvSpPr>
        <p:spPr/>
        <p:txBody>
          <a:bodyPr>
            <a:normAutofit fontScale="77500" lnSpcReduction="20000"/>
          </a:bodyPr>
          <a:lstStyle/>
          <a:p>
            <a:r>
              <a:rPr lang="nl-BE" b="1" dirty="0"/>
              <a:t>Bewust</a:t>
            </a:r>
            <a:r>
              <a:rPr lang="nl-BE" dirty="0"/>
              <a:t>: deelnemers en ‘organisatoren/begeleiders’ participeren bewust aan processen met duidelijke intentie om te leren </a:t>
            </a:r>
          </a:p>
          <a:p>
            <a:r>
              <a:rPr lang="nl-BE" b="1" dirty="0"/>
              <a:t>Tussenzone</a:t>
            </a:r>
            <a:r>
              <a:rPr lang="nl-BE" dirty="0"/>
              <a:t>: deelnemers zijn er zich van </a:t>
            </a:r>
            <a:r>
              <a:rPr lang="nl-BE" b="1" dirty="0"/>
              <a:t>bewust</a:t>
            </a:r>
            <a:r>
              <a:rPr lang="nl-BE" dirty="0"/>
              <a:t> dat ze leren, hoewel ze daar op zich </a:t>
            </a:r>
            <a:r>
              <a:rPr lang="nl-BE" b="1" dirty="0"/>
              <a:t>geen intentie </a:t>
            </a:r>
            <a:r>
              <a:rPr lang="nl-BE" dirty="0"/>
              <a:t>toe hadden. Het kan zijn dat ‘organisatoren/begeleiders’ deze processen wel hebben opgezet vanuit de intentie ‘leren’ te weeg te brengen.</a:t>
            </a:r>
          </a:p>
          <a:p>
            <a:r>
              <a:rPr lang="nl-BE" b="1" dirty="0"/>
              <a:t>Onbewust</a:t>
            </a:r>
            <a:r>
              <a:rPr lang="nl-BE" dirty="0"/>
              <a:t>: leerprocessen zonder intentie en zonder dat mensen het zich echt realiseren. Ook hier kunnen ‘organisatoren/begeleiders’ de intentie hebben ‘leren’ te weeg te brengen</a:t>
            </a:r>
          </a:p>
          <a:p>
            <a:endParaRPr lang="nl-BE" dirty="0"/>
          </a:p>
        </p:txBody>
      </p:sp>
    </p:spTree>
    <p:extLst>
      <p:ext uri="{BB962C8B-B14F-4D97-AF65-F5344CB8AC3E}">
        <p14:creationId xmlns:p14="http://schemas.microsoft.com/office/powerpoint/2010/main" val="21316679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4E37D315-39C2-C943-8CD0-9CA55DA2A191}"/>
              </a:ext>
            </a:extLst>
          </p:cNvPr>
          <p:cNvGraphicFramePr/>
          <p:nvPr>
            <p:extLst>
              <p:ext uri="{D42A27DB-BD31-4B8C-83A1-F6EECF244321}">
                <p14:modId xmlns:p14="http://schemas.microsoft.com/office/powerpoint/2010/main" val="1401576614"/>
              </p:ext>
            </p:extLst>
          </p:nvPr>
        </p:nvGraphicFramePr>
        <p:xfrm>
          <a:off x="2032000" y="777767"/>
          <a:ext cx="8128000" cy="5360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78411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185E93-505C-F8F8-2959-4A6B6D6A0704}"/>
              </a:ext>
            </a:extLst>
          </p:cNvPr>
          <p:cNvSpPr>
            <a:spLocks noGrp="1"/>
          </p:cNvSpPr>
          <p:nvPr>
            <p:ph type="title"/>
          </p:nvPr>
        </p:nvSpPr>
        <p:spPr/>
        <p:txBody>
          <a:bodyPr/>
          <a:lstStyle/>
          <a:p>
            <a:r>
              <a:rPr lang="nl-BE" dirty="0"/>
              <a:t>Opdracht tegen volgende keer</a:t>
            </a:r>
          </a:p>
        </p:txBody>
      </p:sp>
      <p:sp>
        <p:nvSpPr>
          <p:cNvPr id="3" name="Tijdelijke aanduiding voor inhoud 2">
            <a:extLst>
              <a:ext uri="{FF2B5EF4-FFF2-40B4-BE49-F238E27FC236}">
                <a16:creationId xmlns:a16="http://schemas.microsoft.com/office/drawing/2014/main" id="{25759341-8561-B102-25C9-0E988E4608F1}"/>
              </a:ext>
            </a:extLst>
          </p:cNvPr>
          <p:cNvSpPr>
            <a:spLocks noGrp="1"/>
          </p:cNvSpPr>
          <p:nvPr>
            <p:ph idx="1"/>
          </p:nvPr>
        </p:nvSpPr>
        <p:spPr/>
        <p:txBody>
          <a:bodyPr/>
          <a:lstStyle/>
          <a:p>
            <a:r>
              <a:rPr lang="nl-BE" dirty="0"/>
              <a:t>Denk na over een idee voor een nog te ontwerpen leercontext voor jouw organisatie. </a:t>
            </a:r>
          </a:p>
          <a:p>
            <a:r>
              <a:rPr lang="nl-BE" dirty="0"/>
              <a:t>Praat eventueel met je leidinggevende, je collega’s, vrijwilligers, deelnemers over wat tof en interessant en nodig zou kunnen zijn. </a:t>
            </a:r>
          </a:p>
        </p:txBody>
      </p:sp>
      <p:sp>
        <p:nvSpPr>
          <p:cNvPr id="4" name="Tijdelijke aanduiding voor dianummer 3">
            <a:extLst>
              <a:ext uri="{FF2B5EF4-FFF2-40B4-BE49-F238E27FC236}">
                <a16:creationId xmlns:a16="http://schemas.microsoft.com/office/drawing/2014/main" id="{C83D64AF-2552-BC34-0242-6C98DDC38A48}"/>
              </a:ext>
            </a:extLst>
          </p:cNvPr>
          <p:cNvSpPr>
            <a:spLocks noGrp="1"/>
          </p:cNvSpPr>
          <p:nvPr>
            <p:ph type="sldNum" sz="quarter" idx="12"/>
          </p:nvPr>
        </p:nvSpPr>
        <p:spPr/>
        <p:txBody>
          <a:bodyPr/>
          <a:lstStyle/>
          <a:p>
            <a:fld id="{147682B7-C3DD-874F-803A-DF607D727FCD}" type="slidenum">
              <a:rPr lang="nl-NL" smtClean="0"/>
              <a:t>52</a:t>
            </a:fld>
            <a:endParaRPr lang="nl-NL"/>
          </a:p>
        </p:txBody>
      </p:sp>
    </p:spTree>
    <p:extLst>
      <p:ext uri="{BB962C8B-B14F-4D97-AF65-F5344CB8AC3E}">
        <p14:creationId xmlns:p14="http://schemas.microsoft.com/office/powerpoint/2010/main" val="242850308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07F24445-4C1D-614A-ABC3-1D94D7F2A05D}"/>
              </a:ext>
            </a:extLst>
          </p:cNvPr>
          <p:cNvGraphicFramePr/>
          <p:nvPr>
            <p:extLst>
              <p:ext uri="{D42A27DB-BD31-4B8C-83A1-F6EECF244321}">
                <p14:modId xmlns:p14="http://schemas.microsoft.com/office/powerpoint/2010/main" val="2693830524"/>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Vorm 7">
            <a:extLst>
              <a:ext uri="{FF2B5EF4-FFF2-40B4-BE49-F238E27FC236}">
                <a16:creationId xmlns:a16="http://schemas.microsoft.com/office/drawing/2014/main" id="{51D08E54-6B90-5946-8C25-A094BD794B43}"/>
              </a:ext>
            </a:extLst>
          </p:cNvPr>
          <p:cNvSpPr/>
          <p:nvPr/>
        </p:nvSpPr>
        <p:spPr>
          <a:xfrm>
            <a:off x="6096000" y="3076037"/>
            <a:ext cx="2356306" cy="2356306"/>
          </a:xfrm>
          <a:prstGeom prst="leftCircularArrow">
            <a:avLst>
              <a:gd name="adj1" fmla="val 2550"/>
              <a:gd name="adj2" fmla="val 309429"/>
              <a:gd name="adj3" fmla="val 2084940"/>
              <a:gd name="adj4" fmla="val 9024489"/>
              <a:gd name="adj5" fmla="val 2975"/>
            </a:avLst>
          </a:prstGeom>
          <a:solidFill>
            <a:srgbClr val="AAB6D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nl-BE"/>
          </a:p>
        </p:txBody>
      </p:sp>
      <p:sp>
        <p:nvSpPr>
          <p:cNvPr id="10" name="Draaiende pijl 9">
            <a:extLst>
              <a:ext uri="{FF2B5EF4-FFF2-40B4-BE49-F238E27FC236}">
                <a16:creationId xmlns:a16="http://schemas.microsoft.com/office/drawing/2014/main" id="{11EEE7FF-DF04-3A44-9DA6-16CFFF01F906}"/>
              </a:ext>
            </a:extLst>
          </p:cNvPr>
          <p:cNvSpPr/>
          <p:nvPr/>
        </p:nvSpPr>
        <p:spPr>
          <a:xfrm flipH="1">
            <a:off x="3450070" y="1344036"/>
            <a:ext cx="2645930" cy="2645930"/>
          </a:xfrm>
          <a:prstGeom prst="circularArrow">
            <a:avLst>
              <a:gd name="adj1" fmla="val 2271"/>
              <a:gd name="adj2" fmla="val 273786"/>
              <a:gd name="adj3" fmla="val 19550703"/>
              <a:gd name="adj4" fmla="val 12575511"/>
              <a:gd name="adj5" fmla="val 2650"/>
            </a:avLst>
          </a:prstGeom>
          <a:solidFill>
            <a:srgbClr val="AAB6D2"/>
          </a:solidFill>
        </p:spPr>
        <p:style>
          <a:lnRef idx="0">
            <a:schemeClr val="accent1">
              <a:tint val="60000"/>
              <a:hueOff val="0"/>
              <a:satOff val="0"/>
              <a:lumOff val="0"/>
              <a:alphaOff val="0"/>
            </a:schemeClr>
          </a:lnRef>
          <a:fillRef idx="1">
            <a:schemeClr val="accent1">
              <a:tint val="60000"/>
              <a:hueOff val="0"/>
              <a:satOff val="0"/>
              <a:lumOff val="0"/>
              <a:alphaOff val="0"/>
            </a:schemeClr>
          </a:fillRef>
          <a:effectRef idx="0">
            <a:schemeClr val="accent1">
              <a:tint val="60000"/>
              <a:hueOff val="0"/>
              <a:satOff val="0"/>
              <a:lumOff val="0"/>
              <a:alphaOff val="0"/>
            </a:schemeClr>
          </a:effectRef>
          <a:fontRef idx="minor">
            <a:schemeClr val="lt1"/>
          </a:fontRef>
        </p:style>
        <p:txBody>
          <a:bodyPr/>
          <a:lstStyle/>
          <a:p>
            <a:endParaRPr lang="nl-BE"/>
          </a:p>
        </p:txBody>
      </p:sp>
      <p:sp>
        <p:nvSpPr>
          <p:cNvPr id="11" name="Tekstvak 10">
            <a:extLst>
              <a:ext uri="{FF2B5EF4-FFF2-40B4-BE49-F238E27FC236}">
                <a16:creationId xmlns:a16="http://schemas.microsoft.com/office/drawing/2014/main" id="{8DDBEE48-8C02-A440-BADF-C7D3E3FAC31D}"/>
              </a:ext>
            </a:extLst>
          </p:cNvPr>
          <p:cNvSpPr txBox="1"/>
          <p:nvPr/>
        </p:nvSpPr>
        <p:spPr>
          <a:xfrm>
            <a:off x="2565766" y="178156"/>
            <a:ext cx="1854382" cy="646986"/>
          </a:xfrm>
          <a:prstGeom prst="roundRect">
            <a:avLst/>
          </a:prstGeom>
          <a:solidFill>
            <a:srgbClr val="D5A9C4">
              <a:alpha val="35733"/>
            </a:srgbClr>
          </a:solidFill>
        </p:spPr>
        <p:style>
          <a:lnRef idx="2">
            <a:schemeClr val="accent2"/>
          </a:lnRef>
          <a:fillRef idx="1">
            <a:schemeClr val="lt1"/>
          </a:fillRef>
          <a:effectRef idx="0">
            <a:schemeClr val="accent2"/>
          </a:effectRef>
          <a:fontRef idx="minor">
            <a:schemeClr val="dk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3200" b="0" i="0" u="none" strike="noStrike" kern="1200" cap="none" spc="0" normalizeH="0" baseline="0" noProof="0" dirty="0">
                <a:ln>
                  <a:noFill/>
                </a:ln>
                <a:solidFill>
                  <a:prstClr val="black"/>
                </a:solidFill>
                <a:effectLst/>
                <a:uLnTx/>
                <a:uFillTx/>
                <a:latin typeface="Calibri" panose="020F0502020204030204"/>
                <a:ea typeface="+mn-ea"/>
                <a:cs typeface="+mn-cs"/>
              </a:rPr>
              <a:t>Waarom?</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Tekstvak 11">
            <a:extLst>
              <a:ext uri="{FF2B5EF4-FFF2-40B4-BE49-F238E27FC236}">
                <a16:creationId xmlns:a16="http://schemas.microsoft.com/office/drawing/2014/main" id="{08B18D3F-1A28-1245-8928-C1D9568FCC82}"/>
              </a:ext>
            </a:extLst>
          </p:cNvPr>
          <p:cNvSpPr txBox="1"/>
          <p:nvPr/>
        </p:nvSpPr>
        <p:spPr>
          <a:xfrm>
            <a:off x="7771854" y="178156"/>
            <a:ext cx="1223551" cy="646986"/>
          </a:xfrm>
          <a:prstGeom prst="roundRect">
            <a:avLst/>
          </a:prstGeom>
          <a:solidFill>
            <a:srgbClr val="D5A9C4">
              <a:alpha val="35733"/>
            </a:srgbClr>
          </a:solidFill>
        </p:spPr>
        <p:style>
          <a:lnRef idx="2">
            <a:schemeClr val="accent2"/>
          </a:lnRef>
          <a:fillRef idx="1">
            <a:schemeClr val="lt1"/>
          </a:fillRef>
          <a:effectRef idx="0">
            <a:schemeClr val="accent2"/>
          </a:effectRef>
          <a:fontRef idx="minor">
            <a:schemeClr val="dk1"/>
          </a:fontRef>
        </p:style>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BE" sz="3200" b="0" i="0" u="none" strike="noStrike" kern="1200" cap="none" spc="0" normalizeH="0" baseline="0" noProof="0" dirty="0">
                <a:ln>
                  <a:noFill/>
                </a:ln>
                <a:solidFill>
                  <a:prstClr val="black"/>
                </a:solidFill>
                <a:effectLst/>
                <a:uLnTx/>
                <a:uFillTx/>
                <a:latin typeface="Calibri" panose="020F0502020204030204"/>
                <a:ea typeface="+mn-ea"/>
                <a:cs typeface="+mn-cs"/>
              </a:rPr>
              <a:t>Bron?</a:t>
            </a:r>
            <a:endParaRPr kumimoji="0" lang="nl-B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Pijl omlaag 12">
            <a:extLst>
              <a:ext uri="{FF2B5EF4-FFF2-40B4-BE49-F238E27FC236}">
                <a16:creationId xmlns:a16="http://schemas.microsoft.com/office/drawing/2014/main" id="{8841F632-548B-1041-897B-03397D326709}"/>
              </a:ext>
            </a:extLst>
          </p:cNvPr>
          <p:cNvSpPr/>
          <p:nvPr/>
        </p:nvSpPr>
        <p:spPr>
          <a:xfrm rot="19609179">
            <a:off x="3310077" y="977967"/>
            <a:ext cx="365760" cy="614239"/>
          </a:xfrm>
          <a:prstGeom prst="downArrow">
            <a:avLst/>
          </a:prstGeom>
          <a:solidFill>
            <a:srgbClr val="D3D4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Pijl omlaag 13">
            <a:extLst>
              <a:ext uri="{FF2B5EF4-FFF2-40B4-BE49-F238E27FC236}">
                <a16:creationId xmlns:a16="http://schemas.microsoft.com/office/drawing/2014/main" id="{BB6E1DE4-A21B-ED48-8151-AD40787EABDA}"/>
              </a:ext>
            </a:extLst>
          </p:cNvPr>
          <p:cNvSpPr/>
          <p:nvPr/>
        </p:nvSpPr>
        <p:spPr>
          <a:xfrm rot="1990821" flipH="1">
            <a:off x="8117026" y="855778"/>
            <a:ext cx="365760" cy="614239"/>
          </a:xfrm>
          <a:prstGeom prst="downArrow">
            <a:avLst/>
          </a:prstGeom>
          <a:solidFill>
            <a:srgbClr val="D3D43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nl-BE"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95295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ED08BC1-023C-80C3-F9AE-6C89670DB49C}"/>
              </a:ext>
            </a:extLst>
          </p:cNvPr>
          <p:cNvSpPr>
            <a:spLocks noGrp="1"/>
          </p:cNvSpPr>
          <p:nvPr>
            <p:ph type="title"/>
          </p:nvPr>
        </p:nvSpPr>
        <p:spPr/>
        <p:txBody>
          <a:bodyPr/>
          <a:lstStyle/>
          <a:p>
            <a:r>
              <a:rPr lang="nl-BE" dirty="0"/>
              <a:t>Vanwaar en waarom?</a:t>
            </a:r>
          </a:p>
        </p:txBody>
      </p:sp>
      <p:sp>
        <p:nvSpPr>
          <p:cNvPr id="3" name="Tijdelijke aanduiding voor inhoud 2">
            <a:extLst>
              <a:ext uri="{FF2B5EF4-FFF2-40B4-BE49-F238E27FC236}">
                <a16:creationId xmlns:a16="http://schemas.microsoft.com/office/drawing/2014/main" id="{1A5B4DEC-7B19-834F-D1E0-1E49C26C1401}"/>
              </a:ext>
            </a:extLst>
          </p:cNvPr>
          <p:cNvSpPr>
            <a:spLocks noGrp="1"/>
          </p:cNvSpPr>
          <p:nvPr>
            <p:ph idx="1"/>
          </p:nvPr>
        </p:nvSpPr>
        <p:spPr/>
        <p:txBody>
          <a:bodyPr/>
          <a:lstStyle/>
          <a:p>
            <a:r>
              <a:rPr lang="nl-BE" dirty="0"/>
              <a:t>Op welke manier kan je het te ontwerpen leertraject/leercontext verantwoorden vanuit jullie beleidsplan, missie? </a:t>
            </a:r>
          </a:p>
          <a:p>
            <a:r>
              <a:rPr lang="nl-BE" dirty="0"/>
              <a:t>Op welke manier komt dit leertraject tegemoet aan behoeften van de doelgroep? </a:t>
            </a:r>
          </a:p>
          <a:p>
            <a:r>
              <a:rPr lang="nl-BE" dirty="0"/>
              <a:t>Welke relatie is er tussen dit leertraject en de actuele maatschappelijke context?</a:t>
            </a:r>
          </a:p>
        </p:txBody>
      </p:sp>
    </p:spTree>
    <p:extLst>
      <p:ext uri="{BB962C8B-B14F-4D97-AF65-F5344CB8AC3E}">
        <p14:creationId xmlns:p14="http://schemas.microsoft.com/office/powerpoint/2010/main" val="23091275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F86B4F-15CF-1A73-EC6A-574C71B2BDEB}"/>
              </a:ext>
            </a:extLst>
          </p:cNvPr>
          <p:cNvSpPr>
            <a:spLocks noGrp="1"/>
          </p:cNvSpPr>
          <p:nvPr>
            <p:ph type="title"/>
          </p:nvPr>
        </p:nvSpPr>
        <p:spPr/>
        <p:txBody>
          <a:bodyPr/>
          <a:lstStyle/>
          <a:p>
            <a:r>
              <a:rPr lang="nl-BE" dirty="0"/>
              <a:t>Praktisch</a:t>
            </a:r>
          </a:p>
        </p:txBody>
      </p:sp>
      <p:sp>
        <p:nvSpPr>
          <p:cNvPr id="3" name="Tijdelijke aanduiding voor inhoud 2">
            <a:extLst>
              <a:ext uri="{FF2B5EF4-FFF2-40B4-BE49-F238E27FC236}">
                <a16:creationId xmlns:a16="http://schemas.microsoft.com/office/drawing/2014/main" id="{FAF8AF5E-06CC-7886-EFB0-4118B31696D4}"/>
              </a:ext>
            </a:extLst>
          </p:cNvPr>
          <p:cNvSpPr>
            <a:spLocks noGrp="1"/>
          </p:cNvSpPr>
          <p:nvPr>
            <p:ph idx="1"/>
          </p:nvPr>
        </p:nvSpPr>
        <p:spPr/>
        <p:txBody>
          <a:bodyPr/>
          <a:lstStyle/>
          <a:p>
            <a:r>
              <a:rPr lang="nl-BE" dirty="0"/>
              <a:t>Mail met:</a:t>
            </a:r>
          </a:p>
          <a:p>
            <a:pPr lvl="1"/>
            <a:r>
              <a:rPr lang="nl-BE" dirty="0"/>
              <a:t>herhaling van de opdracht</a:t>
            </a:r>
          </a:p>
          <a:p>
            <a:pPr lvl="1"/>
            <a:r>
              <a:rPr lang="nl-BE" dirty="0"/>
              <a:t>een digitale versie van de tool ‘ontwerpen van leercontexten’</a:t>
            </a:r>
          </a:p>
          <a:p>
            <a:r>
              <a:rPr lang="nl-BE" dirty="0"/>
              <a:t>Opdracht: </a:t>
            </a:r>
          </a:p>
          <a:p>
            <a:pPr lvl="1"/>
            <a:r>
              <a:rPr lang="nl-BE" dirty="0"/>
              <a:t>Eerste twee bladzijden van de oefening vooraf maken</a:t>
            </a:r>
          </a:p>
          <a:p>
            <a:pPr lvl="1"/>
            <a:r>
              <a:rPr lang="nl-BE" dirty="0"/>
              <a:t>Breng als het kan een laptop mee met de tekst voor zover die klaar is – dan kan je ineens daarop verder werken tijdens de tweede dag.</a:t>
            </a:r>
          </a:p>
        </p:txBody>
      </p:sp>
      <p:sp>
        <p:nvSpPr>
          <p:cNvPr id="4" name="Tijdelijke aanduiding voor dianummer 3">
            <a:extLst>
              <a:ext uri="{FF2B5EF4-FFF2-40B4-BE49-F238E27FC236}">
                <a16:creationId xmlns:a16="http://schemas.microsoft.com/office/drawing/2014/main" id="{D1F62D55-48E6-0076-E18E-EFCDD059CA24}"/>
              </a:ext>
            </a:extLst>
          </p:cNvPr>
          <p:cNvSpPr>
            <a:spLocks noGrp="1"/>
          </p:cNvSpPr>
          <p:nvPr>
            <p:ph type="sldNum" sz="quarter" idx="12"/>
          </p:nvPr>
        </p:nvSpPr>
        <p:spPr/>
        <p:txBody>
          <a:bodyPr/>
          <a:lstStyle/>
          <a:p>
            <a:fld id="{147682B7-C3DD-874F-803A-DF607D727FCD}" type="slidenum">
              <a:rPr lang="nl-NL" smtClean="0"/>
              <a:t>55</a:t>
            </a:fld>
            <a:endParaRPr lang="nl-NL"/>
          </a:p>
        </p:txBody>
      </p:sp>
    </p:spTree>
    <p:extLst>
      <p:ext uri="{BB962C8B-B14F-4D97-AF65-F5344CB8AC3E}">
        <p14:creationId xmlns:p14="http://schemas.microsoft.com/office/powerpoint/2010/main" val="39098449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7E5245-FDCB-3341-8E0F-7382153BFCBF}"/>
              </a:ext>
            </a:extLst>
          </p:cNvPr>
          <p:cNvSpPr>
            <a:spLocks noGrp="1"/>
          </p:cNvSpPr>
          <p:nvPr>
            <p:ph type="title"/>
          </p:nvPr>
        </p:nvSpPr>
        <p:spPr>
          <a:xfrm>
            <a:off x="0" y="182880"/>
            <a:ext cx="12192000" cy="1325563"/>
          </a:xfrm>
        </p:spPr>
        <p:txBody>
          <a:bodyPr/>
          <a:lstStyle/>
          <a:p>
            <a:pPr algn="ctr"/>
            <a:r>
              <a:rPr lang="en-GB"/>
              <a:t>Aan de slag: o</a:t>
            </a:r>
            <a:r>
              <a:rPr lang="nl-BE"/>
              <a:t>efeningen</a:t>
            </a:r>
            <a:endParaRPr lang="en-GB" dirty="0"/>
          </a:p>
        </p:txBody>
      </p:sp>
      <p:sp>
        <p:nvSpPr>
          <p:cNvPr id="5" name="Tijdelijke aanduiding voor inhoud 2">
            <a:extLst>
              <a:ext uri="{FF2B5EF4-FFF2-40B4-BE49-F238E27FC236}">
                <a16:creationId xmlns:a16="http://schemas.microsoft.com/office/drawing/2014/main" id="{45FD0500-15B8-C845-A5B0-3015D82E3190}"/>
              </a:ext>
            </a:extLst>
          </p:cNvPr>
          <p:cNvSpPr txBox="1">
            <a:spLocks/>
          </p:cNvSpPr>
          <p:nvPr/>
        </p:nvSpPr>
        <p:spPr>
          <a:xfrm>
            <a:off x="1400175" y="3992241"/>
            <a:ext cx="10421302" cy="25120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nl-BE" dirty="0"/>
              <a:t>Verschillende oefeningen doorheen de dag </a:t>
            </a:r>
          </a:p>
          <a:p>
            <a:pPr marL="0" indent="0" algn="ctr">
              <a:buNone/>
            </a:pPr>
            <a:r>
              <a:rPr lang="nl-BE" dirty="0"/>
              <a:t>die op elkaar verder bouwen …</a:t>
            </a:r>
          </a:p>
          <a:p>
            <a:endParaRPr lang="nl-BE" dirty="0"/>
          </a:p>
        </p:txBody>
      </p:sp>
      <p:pic>
        <p:nvPicPr>
          <p:cNvPr id="1026" name="Picture 2" descr="Yogi Berra - In theory there is no difference between...">
            <a:extLst>
              <a:ext uri="{FF2B5EF4-FFF2-40B4-BE49-F238E27FC236}">
                <a16:creationId xmlns:a16="http://schemas.microsoft.com/office/drawing/2014/main" id="{925088B6-23D9-9849-B317-FDF37D199D92}"/>
              </a:ext>
            </a:extLst>
          </p:cNvPr>
          <p:cNvPicPr>
            <a:picLocks noChangeAspect="1" noChangeArrowheads="1"/>
          </p:cNvPicPr>
          <p:nvPr/>
        </p:nvPicPr>
        <p:blipFill rotWithShape="1">
          <a:blip r:embed="rId2" cstate="print">
            <a:extLst>
              <a:ext uri="{28A0092B-C50C-407E-A947-70E740481C1C}">
                <a14:useLocalDpi xmlns:a14="http://schemas.microsoft.com/office/drawing/2010/main"/>
              </a:ext>
            </a:extLst>
          </a:blip>
          <a:srcRect/>
          <a:stretch/>
        </p:blipFill>
        <p:spPr bwMode="auto">
          <a:xfrm>
            <a:off x="2702719" y="1357312"/>
            <a:ext cx="6786562" cy="23717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0669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BE2291F-45DA-3340-997B-D024D57CA3FE}"/>
              </a:ext>
            </a:extLst>
          </p:cNvPr>
          <p:cNvSpPr>
            <a:spLocks noGrp="1"/>
          </p:cNvSpPr>
          <p:nvPr>
            <p:ph type="title"/>
          </p:nvPr>
        </p:nvSpPr>
        <p:spPr/>
        <p:txBody>
          <a:bodyPr/>
          <a:lstStyle/>
          <a:p>
            <a:r>
              <a:rPr lang="nl-BE" dirty="0"/>
              <a:t>Jouw leerpraktijken</a:t>
            </a:r>
          </a:p>
        </p:txBody>
      </p:sp>
      <p:sp>
        <p:nvSpPr>
          <p:cNvPr id="3" name="Tijdelijke aanduiding voor inhoud 2">
            <a:extLst>
              <a:ext uri="{FF2B5EF4-FFF2-40B4-BE49-F238E27FC236}">
                <a16:creationId xmlns:a16="http://schemas.microsoft.com/office/drawing/2014/main" id="{F9E3493E-C221-D643-853C-3CECE7DFCE2C}"/>
              </a:ext>
            </a:extLst>
          </p:cNvPr>
          <p:cNvSpPr>
            <a:spLocks noGrp="1"/>
          </p:cNvSpPr>
          <p:nvPr>
            <p:ph idx="1"/>
          </p:nvPr>
        </p:nvSpPr>
        <p:spPr/>
        <p:txBody>
          <a:bodyPr/>
          <a:lstStyle/>
          <a:p>
            <a:r>
              <a:rPr lang="nl-BE" dirty="0"/>
              <a:t>Individueel</a:t>
            </a:r>
          </a:p>
          <a:p>
            <a:r>
              <a:rPr lang="nl-BE" dirty="0"/>
              <a:t>Zoek naar drie praktijken in jouw organisatie waar geleerd wordt en waar dat ook echt de bedoeling is!</a:t>
            </a:r>
          </a:p>
          <a:p>
            <a:r>
              <a:rPr lang="nl-BE" dirty="0"/>
              <a:t>Probeer drie praktijken te zoeken waarvan je zelf aanvoelt dat ze echt verschillen van elkaar in opzet, aanpak, stijl, omvang, bedoeling. Breng de volledige breedte van leerpraktijken in je organisatie  in beeld. </a:t>
            </a:r>
          </a:p>
        </p:txBody>
      </p:sp>
      <p:sp>
        <p:nvSpPr>
          <p:cNvPr id="4" name="Tijdelijke aanduiding voor dianummer 3">
            <a:extLst>
              <a:ext uri="{FF2B5EF4-FFF2-40B4-BE49-F238E27FC236}">
                <a16:creationId xmlns:a16="http://schemas.microsoft.com/office/drawing/2014/main" id="{26DFBF0A-4E01-794B-A747-2730B9C685D5}"/>
              </a:ext>
            </a:extLst>
          </p:cNvPr>
          <p:cNvSpPr>
            <a:spLocks noGrp="1"/>
          </p:cNvSpPr>
          <p:nvPr>
            <p:ph type="sldNum" sz="quarter" idx="12"/>
          </p:nvPr>
        </p:nvSpPr>
        <p:spPr/>
        <p:txBody>
          <a:bodyPr/>
          <a:lstStyle/>
          <a:p>
            <a:fld id="{147682B7-C3DD-874F-803A-DF607D727FCD}" type="slidenum">
              <a:rPr lang="nl-NL" smtClean="0"/>
              <a:t>7</a:t>
            </a:fld>
            <a:endParaRPr lang="nl-NL"/>
          </a:p>
        </p:txBody>
      </p:sp>
    </p:spTree>
    <p:extLst>
      <p:ext uri="{BB962C8B-B14F-4D97-AF65-F5344CB8AC3E}">
        <p14:creationId xmlns:p14="http://schemas.microsoft.com/office/powerpoint/2010/main" val="39338894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552517-340E-9944-9931-61E36A6A1450}"/>
              </a:ext>
            </a:extLst>
          </p:cNvPr>
          <p:cNvSpPr>
            <a:spLocks noGrp="1"/>
          </p:cNvSpPr>
          <p:nvPr>
            <p:ph type="title"/>
          </p:nvPr>
        </p:nvSpPr>
        <p:spPr/>
        <p:txBody>
          <a:bodyPr/>
          <a:lstStyle/>
          <a:p>
            <a:r>
              <a:rPr lang="nl-BE" dirty="0"/>
              <a:t>Jouw leerpraktijken</a:t>
            </a:r>
          </a:p>
        </p:txBody>
      </p:sp>
      <p:sp>
        <p:nvSpPr>
          <p:cNvPr id="3" name="Tijdelijke aanduiding voor inhoud 2">
            <a:extLst>
              <a:ext uri="{FF2B5EF4-FFF2-40B4-BE49-F238E27FC236}">
                <a16:creationId xmlns:a16="http://schemas.microsoft.com/office/drawing/2014/main" id="{E1745123-DA34-D741-9CAF-E9740E9EFFCB}"/>
              </a:ext>
            </a:extLst>
          </p:cNvPr>
          <p:cNvSpPr>
            <a:spLocks noGrp="1"/>
          </p:cNvSpPr>
          <p:nvPr>
            <p:ph idx="1"/>
          </p:nvPr>
        </p:nvSpPr>
        <p:spPr/>
        <p:txBody>
          <a:bodyPr/>
          <a:lstStyle/>
          <a:p>
            <a:r>
              <a:rPr lang="nl-BE" dirty="0"/>
              <a:t>Je maatjes voor de dag: groepje </a:t>
            </a:r>
            <a:r>
              <a:rPr lang="nl-BE"/>
              <a:t>van 2/3/4?</a:t>
            </a:r>
            <a:endParaRPr lang="nl-BE" dirty="0"/>
          </a:p>
          <a:p>
            <a:r>
              <a:rPr lang="nl-BE" dirty="0"/>
              <a:t>Elk vertelt zijn drie praktijken – kort én verbeeldend: zorg dat de anderen zich een beeld kunnen vormen van wat die leerpraktijk inhoudt. </a:t>
            </a:r>
          </a:p>
        </p:txBody>
      </p:sp>
      <p:sp>
        <p:nvSpPr>
          <p:cNvPr id="4" name="Tijdelijke aanduiding voor dianummer 3">
            <a:extLst>
              <a:ext uri="{FF2B5EF4-FFF2-40B4-BE49-F238E27FC236}">
                <a16:creationId xmlns:a16="http://schemas.microsoft.com/office/drawing/2014/main" id="{DAFA5F70-C5C0-C249-97A4-07FDADE09FE0}"/>
              </a:ext>
            </a:extLst>
          </p:cNvPr>
          <p:cNvSpPr>
            <a:spLocks noGrp="1"/>
          </p:cNvSpPr>
          <p:nvPr>
            <p:ph type="sldNum" sz="quarter" idx="12"/>
          </p:nvPr>
        </p:nvSpPr>
        <p:spPr/>
        <p:txBody>
          <a:bodyPr/>
          <a:lstStyle/>
          <a:p>
            <a:fld id="{147682B7-C3DD-874F-803A-DF607D727FCD}" type="slidenum">
              <a:rPr lang="nl-NL" smtClean="0"/>
              <a:t>8</a:t>
            </a:fld>
            <a:endParaRPr lang="nl-NL"/>
          </a:p>
        </p:txBody>
      </p:sp>
    </p:spTree>
    <p:extLst>
      <p:ext uri="{BB962C8B-B14F-4D97-AF65-F5344CB8AC3E}">
        <p14:creationId xmlns:p14="http://schemas.microsoft.com/office/powerpoint/2010/main" val="1781209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84AA36B5-7972-87A1-F5D4-F37FC49B880B}"/>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12230354" cy="8183880"/>
          </a:xfrm>
          <a:prstGeom prst="rect">
            <a:avLst/>
          </a:prstGeom>
          <a:noFill/>
          <a:extLst>
            <a:ext uri="{909E8E84-426E-40DD-AFC4-6F175D3DCCD1}">
              <a14:hiddenFill xmlns:a14="http://schemas.microsoft.com/office/drawing/2010/main">
                <a:solidFill>
                  <a:srgbClr val="FFFFFF"/>
                </a:solidFill>
              </a14:hiddenFill>
            </a:ext>
          </a:extLst>
        </p:spPr>
      </p:pic>
      <p:sp>
        <p:nvSpPr>
          <p:cNvPr id="2" name="Titel 6">
            <a:extLst>
              <a:ext uri="{FF2B5EF4-FFF2-40B4-BE49-F238E27FC236}">
                <a16:creationId xmlns:a16="http://schemas.microsoft.com/office/drawing/2014/main" id="{39FEF32D-16B9-CDAF-18BB-E976E3772622}"/>
              </a:ext>
            </a:extLst>
          </p:cNvPr>
          <p:cNvSpPr txBox="1">
            <a:spLocks/>
          </p:cNvSpPr>
          <p:nvPr/>
        </p:nvSpPr>
        <p:spPr>
          <a:xfrm>
            <a:off x="2254684" y="1465545"/>
            <a:ext cx="9512473" cy="1874003"/>
          </a:xfrm>
          <a:prstGeom prst="rect">
            <a:avLst/>
          </a:prstGeom>
        </p:spPr>
        <p:txBody>
          <a:bodyPr>
            <a:normAutofit fontScale="97500"/>
          </a:bodyPr>
          <a:lstStyle>
            <a:lvl1pPr algn="l" defTabSz="914400" rtl="0" eaLnBrk="1" latinLnBrk="0" hangingPunct="1">
              <a:lnSpc>
                <a:spcPct val="100000"/>
              </a:lnSpc>
              <a:spcBef>
                <a:spcPct val="0"/>
              </a:spcBef>
              <a:buNone/>
              <a:defRPr sz="4800" b="1" i="0" kern="1200" cap="none" baseline="0">
                <a:solidFill>
                  <a:sysClr val="windowText" lastClr="000000"/>
                </a:solidFill>
                <a:latin typeface="Montserrat Alternates SemiBold" pitchFamily="2" charset="77"/>
                <a:ea typeface="Montserrat Alternates SemiBold" pitchFamily="2" charset="77"/>
                <a:cs typeface="Lato" panose="020F0502020204030203" pitchFamily="34" charset="0"/>
              </a:defRPr>
            </a:lvl1pPr>
          </a:lstStyle>
          <a:p>
            <a:pPr algn="ctr"/>
            <a:r>
              <a:rPr lang="nl-BE" dirty="0">
                <a:solidFill>
                  <a:schemeClr val="bg1"/>
                </a:solidFill>
              </a:rPr>
              <a:t>Bouwstenen </a:t>
            </a:r>
            <a:br>
              <a:rPr lang="nl-BE" dirty="0">
                <a:solidFill>
                  <a:schemeClr val="bg1"/>
                </a:solidFill>
              </a:rPr>
            </a:br>
            <a:r>
              <a:rPr lang="nl-BE" dirty="0">
                <a:solidFill>
                  <a:schemeClr val="bg1"/>
                </a:solidFill>
              </a:rPr>
              <a:t>voor een taal van het leren</a:t>
            </a:r>
          </a:p>
        </p:txBody>
      </p:sp>
      <p:sp>
        <p:nvSpPr>
          <p:cNvPr id="3" name="Ondertitel 1">
            <a:extLst>
              <a:ext uri="{FF2B5EF4-FFF2-40B4-BE49-F238E27FC236}">
                <a16:creationId xmlns:a16="http://schemas.microsoft.com/office/drawing/2014/main" id="{B5A896F4-2E73-938C-DDBD-43C22598F1FA}"/>
              </a:ext>
            </a:extLst>
          </p:cNvPr>
          <p:cNvSpPr txBox="1">
            <a:spLocks/>
          </p:cNvSpPr>
          <p:nvPr/>
        </p:nvSpPr>
        <p:spPr>
          <a:xfrm>
            <a:off x="2254684" y="3591838"/>
            <a:ext cx="9512473" cy="1655762"/>
          </a:xfrm>
          <a:prstGeom prst="rect">
            <a:avLst/>
          </a:prstGeom>
        </p:spPr>
        <p:txBody>
          <a:bodyPr/>
          <a:lstStyle>
            <a:lvl1pPr marL="228600" indent="-228600" algn="l" defTabSz="914400" rtl="0" eaLnBrk="1" latinLnBrk="0" hangingPunct="1">
              <a:lnSpc>
                <a:spcPct val="150000"/>
              </a:lnSpc>
              <a:spcBef>
                <a:spcPts val="0"/>
              </a:spcBef>
              <a:buClr>
                <a:srgbClr val="F37043"/>
              </a:buClr>
              <a:buFont typeface="Wingdings" pitchFamily="2" charset="2"/>
              <a:buChar char="§"/>
              <a:defRPr sz="2800" b="0" i="0" kern="1200">
                <a:solidFill>
                  <a:schemeClr val="tx1"/>
                </a:solidFill>
                <a:latin typeface="Montserrat" pitchFamily="2" charset="77"/>
                <a:ea typeface="Roboto Slab Light" pitchFamily="2" charset="0"/>
                <a:cs typeface="+mn-cs"/>
              </a:defRPr>
            </a:lvl1pPr>
            <a:lvl2pPr marL="685800" indent="-228600" algn="l" defTabSz="914400" rtl="0" eaLnBrk="1" latinLnBrk="0" hangingPunct="1">
              <a:lnSpc>
                <a:spcPct val="150000"/>
              </a:lnSpc>
              <a:spcBef>
                <a:spcPts val="0"/>
              </a:spcBef>
              <a:buClr>
                <a:srgbClr val="DEB0D2"/>
              </a:buClr>
              <a:buFont typeface="Arial" panose="020B0604020202020204" pitchFamily="34" charset="0"/>
              <a:buChar char="•"/>
              <a:defRPr sz="2400" b="0" i="0" kern="1200">
                <a:solidFill>
                  <a:schemeClr val="tx1"/>
                </a:solidFill>
                <a:latin typeface="Montserrat" pitchFamily="2" charset="77"/>
                <a:ea typeface="Roboto Slab Light" pitchFamily="2" charset="0"/>
                <a:cs typeface="+mn-cs"/>
              </a:defRPr>
            </a:lvl2pPr>
            <a:lvl3pPr marL="1143000" indent="-228600" algn="l" defTabSz="914400" rtl="0" eaLnBrk="1" latinLnBrk="0" hangingPunct="1">
              <a:lnSpc>
                <a:spcPct val="150000"/>
              </a:lnSpc>
              <a:spcBef>
                <a:spcPts val="0"/>
              </a:spcBef>
              <a:buClr>
                <a:srgbClr val="F37043"/>
              </a:buClr>
              <a:buFont typeface="Wingdings" pitchFamily="2" charset="2"/>
              <a:buChar char="§"/>
              <a:defRPr sz="2000" b="0" i="0" kern="1200">
                <a:solidFill>
                  <a:schemeClr val="tx1"/>
                </a:solidFill>
                <a:latin typeface="Montserrat" pitchFamily="2" charset="77"/>
                <a:ea typeface="Roboto Slab Light" pitchFamily="2" charset="0"/>
                <a:cs typeface="+mn-cs"/>
              </a:defRPr>
            </a:lvl3pPr>
            <a:lvl4pPr marL="1600200" indent="-228600" algn="l" defTabSz="914400" rtl="0" eaLnBrk="1" latinLnBrk="0" hangingPunct="1">
              <a:lnSpc>
                <a:spcPct val="150000"/>
              </a:lnSpc>
              <a:spcBef>
                <a:spcPts val="0"/>
              </a:spcBef>
              <a:buClr>
                <a:srgbClr val="DEB0D2"/>
              </a:buClr>
              <a:buFont typeface="Arial" panose="020B0604020202020204" pitchFamily="34" charset="0"/>
              <a:buChar char="•"/>
              <a:defRPr sz="1800" b="0" i="0" kern="1200">
                <a:solidFill>
                  <a:schemeClr val="tx1"/>
                </a:solidFill>
                <a:latin typeface="Montserrat" pitchFamily="2" charset="77"/>
                <a:ea typeface="Roboto Slab Light" pitchFamily="2" charset="0"/>
                <a:cs typeface="+mn-cs"/>
              </a:defRPr>
            </a:lvl4pPr>
            <a:lvl5pPr marL="2057400" indent="-228600" algn="l" defTabSz="914400" rtl="0" eaLnBrk="1" latinLnBrk="0" hangingPunct="1">
              <a:lnSpc>
                <a:spcPct val="150000"/>
              </a:lnSpc>
              <a:spcBef>
                <a:spcPts val="0"/>
              </a:spcBef>
              <a:buClr>
                <a:srgbClr val="F37043"/>
              </a:buClr>
              <a:buFont typeface="Wingdings" pitchFamily="2" charset="2"/>
              <a:buChar char="§"/>
              <a:defRPr sz="1800" b="0" i="0" kern="1200">
                <a:solidFill>
                  <a:schemeClr val="tx1"/>
                </a:solidFill>
                <a:latin typeface="Montserrat" pitchFamily="2" charset="77"/>
                <a:ea typeface="Roboto Slab Light"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dirty="0">
                <a:solidFill>
                  <a:schemeClr val="bg1"/>
                </a:solidFill>
              </a:rPr>
              <a:t>Luister naar mijn verhaal met je eigen praktijken en de praktijken van je maatjes in het achterhoofd</a:t>
            </a:r>
            <a:r>
              <a:rPr lang="nl-BE" dirty="0"/>
              <a:t>!</a:t>
            </a:r>
          </a:p>
        </p:txBody>
      </p:sp>
    </p:spTree>
    <p:extLst>
      <p:ext uri="{BB962C8B-B14F-4D97-AF65-F5344CB8AC3E}">
        <p14:creationId xmlns:p14="http://schemas.microsoft.com/office/powerpoint/2010/main" val="3093995311"/>
      </p:ext>
    </p:extLst>
  </p:cSld>
  <p:clrMapOvr>
    <a:masterClrMapping/>
  </p:clrMapOvr>
</p:sld>
</file>

<file path=ppt/theme/theme1.xml><?xml version="1.0" encoding="utf-8"?>
<a:theme xmlns:a="http://schemas.openxmlformats.org/drawingml/2006/main" name="PowerPointPresentatie Socius">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E654BD3F-1FBC-924B-9898-787186BA3103}"/>
    </a:ext>
  </a:extLst>
</a:theme>
</file>

<file path=ppt/theme/theme2.xml><?xml version="1.0" encoding="utf-8"?>
<a:theme xmlns:a="http://schemas.openxmlformats.org/drawingml/2006/main" name="Aangepast ontwerp">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D0F4175A-B0D2-054B-941B-7FAA1E0D8EFC}"/>
    </a:ext>
  </a:extLst>
</a:theme>
</file>

<file path=ppt/theme/theme3.xml><?xml version="1.0" encoding="utf-8"?>
<a:theme xmlns:a="http://schemas.openxmlformats.org/drawingml/2006/main" name="1_Aangepast ontwerp">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04B6D3E6-6E15-2E4A-9E77-966F5E7708AC}"/>
    </a:ext>
  </a:extLst>
</a:theme>
</file>

<file path=ppt/theme/theme4.xml><?xml version="1.0" encoding="utf-8"?>
<a:theme xmlns:a="http://schemas.openxmlformats.org/drawingml/2006/main" name="2_Aangepast ontwerp">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E7989367-8F96-F042-B0DA-6362FFE12769}"/>
    </a:ext>
  </a:extLst>
</a:theme>
</file>

<file path=ppt/theme/theme5.xml><?xml version="1.0" encoding="utf-8"?>
<a:theme xmlns:a="http://schemas.openxmlformats.org/drawingml/2006/main" name="3_Aangepast ontwerp">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3" id="{EBD7695A-2AC1-1C43-87DB-A1A22566B9DD}" vid="{C8D8F020-37C8-6E4C-A349-80D2DAE08D32}"/>
    </a:ext>
  </a:extLst>
</a:theme>
</file>

<file path=ppt/theme/theme6.xml><?xml version="1.0" encoding="utf-8"?>
<a:theme xmlns:a="http://schemas.openxmlformats.org/drawingml/2006/main" name="1_thomasmore">
  <a:themeElements>
    <a:clrScheme name="Lessius">
      <a:dk1>
        <a:srgbClr val="003C72"/>
      </a:dk1>
      <a:lt1>
        <a:srgbClr val="FFFFFF"/>
      </a:lt1>
      <a:dk2>
        <a:srgbClr val="003C72"/>
      </a:dk2>
      <a:lt2>
        <a:srgbClr val="FFFFFF"/>
      </a:lt2>
      <a:accent1>
        <a:srgbClr val="00A9E5"/>
      </a:accent1>
      <a:accent2>
        <a:srgbClr val="67CBEF"/>
      </a:accent2>
      <a:accent3>
        <a:srgbClr val="CCEEFA"/>
      </a:accent3>
      <a:accent4>
        <a:srgbClr val="406D96"/>
      </a:accent4>
      <a:accent5>
        <a:srgbClr val="7F9DB9"/>
      </a:accent5>
      <a:accent6>
        <a:srgbClr val="BECEDD"/>
      </a:accent6>
      <a:hlink>
        <a:srgbClr val="118EFF"/>
      </a:hlink>
      <a:folHlink>
        <a:srgbClr val="7030A0"/>
      </a:folHlink>
    </a:clrScheme>
    <a:fontScheme name="Lessius">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omasmore" id="{8285E322-B5FC-400D-859F-D6CCE60C7D5A}" vid="{ECC6AB5B-74DA-4A92-9635-9CC77682F4C7}"/>
    </a:ext>
  </a:extLst>
</a:theme>
</file>

<file path=ppt/theme/theme7.xml><?xml version="1.0" encoding="utf-8"?>
<a:theme xmlns:a="http://schemas.openxmlformats.org/drawingml/2006/main" name="Sjabloon PowerPoint Sociuscirkelvierkant">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jabloon PowerPoint" id="{0F1521D3-141B-284D-A292-224EA09704F2}" vid="{1AEB06A0-65D1-824F-90C4-A27BAFE5E484}"/>
    </a:ext>
  </a:extLst>
</a:theme>
</file>

<file path=ppt/theme/theme8.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{F3ED8983-E55A-1C49-922F-F9B6C3036EA4}tf16401378</Template>
  <TotalTime>14227</TotalTime>
  <Words>2967</Words>
  <Application>Microsoft Macintosh PowerPoint</Application>
  <PresentationFormat>Breedbeeld</PresentationFormat>
  <Paragraphs>277</Paragraphs>
  <Slides>55</Slides>
  <Notes>2</Notes>
  <HiddenSlides>0</HiddenSlides>
  <MMClips>0</MMClips>
  <ScaleCrop>false</ScaleCrop>
  <HeadingPairs>
    <vt:vector size="6" baseType="variant">
      <vt:variant>
        <vt:lpstr>Gebruikte lettertypen</vt:lpstr>
      </vt:variant>
      <vt:variant>
        <vt:i4>15</vt:i4>
      </vt:variant>
      <vt:variant>
        <vt:lpstr>Thema</vt:lpstr>
      </vt:variant>
      <vt:variant>
        <vt:i4>7</vt:i4>
      </vt:variant>
      <vt:variant>
        <vt:lpstr>Diatitels</vt:lpstr>
      </vt:variant>
      <vt:variant>
        <vt:i4>55</vt:i4>
      </vt:variant>
    </vt:vector>
  </HeadingPairs>
  <TitlesOfParts>
    <vt:vector size="77" baseType="lpstr">
      <vt:lpstr>Arial</vt:lpstr>
      <vt:lpstr>Calibri</vt:lpstr>
      <vt:lpstr>Lato</vt:lpstr>
      <vt:lpstr>Lato Medium</vt:lpstr>
      <vt:lpstr>Monotype Sorts</vt:lpstr>
      <vt:lpstr>Montserrat</vt:lpstr>
      <vt:lpstr>Montserrat Alternates SemiBold</vt:lpstr>
      <vt:lpstr>Montserrat Medium</vt:lpstr>
      <vt:lpstr>Montserrat SemiBold</vt:lpstr>
      <vt:lpstr>Poppins</vt:lpstr>
      <vt:lpstr>Roboto Slab</vt:lpstr>
      <vt:lpstr>Roboto Slab Light</vt:lpstr>
      <vt:lpstr>Trebuchet MS</vt:lpstr>
      <vt:lpstr>Verdana</vt:lpstr>
      <vt:lpstr>Wingdings</vt:lpstr>
      <vt:lpstr>PowerPointPresentatie Socius</vt:lpstr>
      <vt:lpstr>Aangepast ontwerp</vt:lpstr>
      <vt:lpstr>1_Aangepast ontwerp</vt:lpstr>
      <vt:lpstr>2_Aangepast ontwerp</vt:lpstr>
      <vt:lpstr>3_Aangepast ontwerp</vt:lpstr>
      <vt:lpstr>1_thomasmore</vt:lpstr>
      <vt:lpstr>Sjabloon PowerPoint Sociuscirkelvierkant</vt:lpstr>
      <vt:lpstr>Basisvorming  ‘Leercontexten”</vt:lpstr>
      <vt:lpstr> Een korte voorstelling …   Naam Organisatie en functie Relatie met leercontexten</vt:lpstr>
      <vt:lpstr>Programma tweedaagse vorming</vt:lpstr>
      <vt:lpstr>Programma focus op dag 1</vt:lpstr>
      <vt:lpstr>Opdracht: Vier leerperiodes</vt:lpstr>
      <vt:lpstr>Aan de slag: oefeningen</vt:lpstr>
      <vt:lpstr>Jouw leerpraktijken</vt:lpstr>
      <vt:lpstr>Jouw leerpraktijken</vt:lpstr>
      <vt:lpstr>PowerPoint-presentatie</vt:lpstr>
      <vt:lpstr>Twee golven</vt:lpstr>
      <vt:lpstr>Wetenschappelijke leertheorieën</vt:lpstr>
      <vt:lpstr>Wetenschappelijke leertheorieën </vt:lpstr>
      <vt:lpstr>Enculturatie</vt:lpstr>
      <vt:lpstr>Voorbeeld ‘enculturatie’</vt:lpstr>
      <vt:lpstr>Gedrag als ingangspoort </vt:lpstr>
      <vt:lpstr>Voorbeeld ‘gedrag als ingangspoort’</vt:lpstr>
      <vt:lpstr>Cognitie als ingangspoort </vt:lpstr>
      <vt:lpstr>Voorbeeld ‘Cognitie als ingangspoort’</vt:lpstr>
      <vt:lpstr>Systeem-theoretische en/of contextuele benaderingen </vt:lpstr>
      <vt:lpstr>Voorbeeld ‘systeemtheoretische en/of contextuele benaderingen’</vt:lpstr>
      <vt:lpstr>Sociaal-constructivistische benaderingen </vt:lpstr>
      <vt:lpstr>PowerPoint-presentatie</vt:lpstr>
      <vt:lpstr>Voorbeeld ‘sociaal-constructivistische benaderingen’</vt:lpstr>
      <vt:lpstr>Psychoanalytische, humanistische en positieve psychologie </vt:lpstr>
      <vt:lpstr>Voorbeeld ‘Psychoanalytische, humanistische en positieve psychologie’  </vt:lpstr>
      <vt:lpstr>Kritische leertheorie </vt:lpstr>
      <vt:lpstr>Voorbeeld ‘kritische leertheorie’</vt:lpstr>
      <vt:lpstr>Individuele reflectie</vt:lpstr>
      <vt:lpstr>Visietekst leren  https://socius.be/wp-content/uploads/2023/02/Publicatie_Rollen-en-functies_Leerfunctie-1.pdf</vt:lpstr>
      <vt:lpstr>De leerfunctie: twee grondvormen, vijf types</vt:lpstr>
      <vt:lpstr>Verwervend leren: ingroeien</vt:lpstr>
      <vt:lpstr>Verwervend leren: overdragen</vt:lpstr>
      <vt:lpstr>Onderzoekend leren: experimenteren – samen werken aan oplossingen</vt:lpstr>
      <vt:lpstr>Onderzoekend leren: maatschappijkritisch leren – leren voor maatschappelijke verandering</vt:lpstr>
      <vt:lpstr>Onderzoekend leren: persoonlijk ontwikkelingsleren</vt:lpstr>
      <vt:lpstr>Als we kijken naar de leerprocessen …</vt:lpstr>
      <vt:lpstr>Individuele reflectie</vt:lpstr>
      <vt:lpstr>Oefening met je maatjes</vt:lpstr>
      <vt:lpstr>Het ontwerpen van leercontexten</vt:lpstr>
      <vt:lpstr>Sociaal-cultureel werk als ‘krachtige leeromgeving’</vt:lpstr>
      <vt:lpstr>PowerPoint-presentatie</vt:lpstr>
      <vt:lpstr>PowerPoint-presentatie</vt:lpstr>
      <vt:lpstr>Een kapstok voor het ontwerpen van leercontexten</vt:lpstr>
      <vt:lpstr>Welke keuzes worden gemaakt bij het organiseren van leerprocessen?</vt:lpstr>
      <vt:lpstr>Het doel bepaalt de (grond-)vorm</vt:lpstr>
      <vt:lpstr>PowerPoint-presentatie</vt:lpstr>
      <vt:lpstr>Niveaus</vt:lpstr>
      <vt:lpstr>Sturing</vt:lpstr>
      <vt:lpstr>Open-gesloten</vt:lpstr>
      <vt:lpstr>Bewustzijn en intentie</vt:lpstr>
      <vt:lpstr>PowerPoint-presentatie</vt:lpstr>
      <vt:lpstr>Opdracht tegen volgende keer</vt:lpstr>
      <vt:lpstr>PowerPoint-presentatie</vt:lpstr>
      <vt:lpstr>Vanwaar en waarom?</vt:lpstr>
      <vt:lpstr>Praktisch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Emilie Van Daele</dc:creator>
  <cp:lastModifiedBy>gie vde</cp:lastModifiedBy>
  <cp:revision>5</cp:revision>
  <dcterms:created xsi:type="dcterms:W3CDTF">2017-11-30T09:45:09Z</dcterms:created>
  <dcterms:modified xsi:type="dcterms:W3CDTF">2026-01-12T10:11:58Z</dcterms:modified>
</cp:coreProperties>
</file>