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 id="2147483687" r:id="rId2"/>
    <p:sldMasterId id="2147483697" r:id="rId3"/>
    <p:sldMasterId id="2147483707" r:id="rId4"/>
    <p:sldMasterId id="2147483717" r:id="rId5"/>
    <p:sldMasterId id="2147483727" r:id="rId6"/>
    <p:sldMasterId id="2147483752" r:id="rId7"/>
  </p:sldMasterIdLst>
  <p:notesMasterIdLst>
    <p:notesMasterId r:id="rId48"/>
  </p:notesMasterIdLst>
  <p:sldIdLst>
    <p:sldId id="3146" r:id="rId8"/>
    <p:sldId id="589" r:id="rId9"/>
    <p:sldId id="579" r:id="rId10"/>
    <p:sldId id="492" r:id="rId11"/>
    <p:sldId id="720" r:id="rId12"/>
    <p:sldId id="700" r:id="rId13"/>
    <p:sldId id="634" r:id="rId14"/>
    <p:sldId id="3125" r:id="rId15"/>
    <p:sldId id="3142" r:id="rId16"/>
    <p:sldId id="922" r:id="rId17"/>
    <p:sldId id="921" r:id="rId18"/>
    <p:sldId id="3136" r:id="rId19"/>
    <p:sldId id="3137" r:id="rId20"/>
    <p:sldId id="3140" r:id="rId21"/>
    <p:sldId id="903" r:id="rId22"/>
    <p:sldId id="951" r:id="rId23"/>
    <p:sldId id="3138" r:id="rId24"/>
    <p:sldId id="3139" r:id="rId25"/>
    <p:sldId id="3141" r:id="rId26"/>
    <p:sldId id="3143" r:id="rId27"/>
    <p:sldId id="677" r:id="rId28"/>
    <p:sldId id="961" r:id="rId29"/>
    <p:sldId id="3144" r:id="rId30"/>
    <p:sldId id="969" r:id="rId31"/>
    <p:sldId id="986" r:id="rId32"/>
    <p:sldId id="707" r:id="rId33"/>
    <p:sldId id="962" r:id="rId34"/>
    <p:sldId id="963" r:id="rId35"/>
    <p:sldId id="964" r:id="rId36"/>
    <p:sldId id="965" r:id="rId37"/>
    <p:sldId id="966" r:id="rId38"/>
    <p:sldId id="3145" r:id="rId39"/>
    <p:sldId id="967" r:id="rId40"/>
    <p:sldId id="711" r:id="rId41"/>
    <p:sldId id="712" r:id="rId42"/>
    <p:sldId id="710" r:id="rId43"/>
    <p:sldId id="524" r:id="rId44"/>
    <p:sldId id="525" r:id="rId45"/>
    <p:sldId id="706" r:id="rId46"/>
    <p:sldId id="713" r:id="rId4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B0D2"/>
    <a:srgbClr val="F470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E99C14-7C78-594F-9A97-4E13987CFF5B}" v="2" dt="2026-02-02T07:15:10.69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33"/>
    <p:restoredTop sz="94297"/>
  </p:normalViewPr>
  <p:slideViewPr>
    <p:cSldViewPr snapToGrid="0" snapToObjects="1">
      <p:cViewPr varScale="1">
        <p:scale>
          <a:sx n="117" d="100"/>
          <a:sy n="117" d="100"/>
        </p:scale>
        <p:origin x="200" y="3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6/11/relationships/changesInfo" Target="changesInfos/changesInfo1.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e Van den Eeckhaut" userId="bc698052-4f0c-4aca-861e-4ba21e4a4441" providerId="ADAL" clId="{E74D39B6-30EF-59F7-8EF2-E35B6B421413}"/>
    <pc:docChg chg="custSel addSld delSld modSld">
      <pc:chgData name="Gie Van den Eeckhaut" userId="bc698052-4f0c-4aca-861e-4ba21e4a4441" providerId="ADAL" clId="{E74D39B6-30EF-59F7-8EF2-E35B6B421413}" dt="2026-02-02T07:15:10.687" v="78"/>
      <pc:docMkLst>
        <pc:docMk/>
      </pc:docMkLst>
      <pc:sldChg chg="add">
        <pc:chgData name="Gie Van den Eeckhaut" userId="bc698052-4f0c-4aca-861e-4ba21e4a4441" providerId="ADAL" clId="{E74D39B6-30EF-59F7-8EF2-E35B6B421413}" dt="2026-02-02T07:15:10.687" v="78"/>
        <pc:sldMkLst>
          <pc:docMk/>
          <pc:sldMk cId="1449872019" sldId="579"/>
        </pc:sldMkLst>
      </pc:sldChg>
      <pc:sldChg chg="modSp mod">
        <pc:chgData name="Gie Van den Eeckhaut" userId="bc698052-4f0c-4aca-861e-4ba21e4a4441" providerId="ADAL" clId="{E74D39B6-30EF-59F7-8EF2-E35B6B421413}" dt="2026-01-27T12:13:59.014" v="77" actId="113"/>
        <pc:sldMkLst>
          <pc:docMk/>
          <pc:sldMk cId="990492382" sldId="589"/>
        </pc:sldMkLst>
        <pc:spChg chg="mod">
          <ac:chgData name="Gie Van den Eeckhaut" userId="bc698052-4f0c-4aca-861e-4ba21e4a4441" providerId="ADAL" clId="{E74D39B6-30EF-59F7-8EF2-E35B6B421413}" dt="2026-01-27T12:13:59.014" v="77" actId="113"/>
          <ac:spMkLst>
            <pc:docMk/>
            <pc:sldMk cId="990492382" sldId="589"/>
            <ac:spMk id="10" creationId="{A2F7A6C9-1041-4750-B1A3-36AF36042E43}"/>
          </ac:spMkLst>
        </pc:spChg>
      </pc:sldChg>
      <pc:sldChg chg="modSp add mod">
        <pc:chgData name="Gie Van den Eeckhaut" userId="bc698052-4f0c-4aca-861e-4ba21e4a4441" providerId="ADAL" clId="{E74D39B6-30EF-59F7-8EF2-E35B6B421413}" dt="2026-01-27T12:10:36.486" v="14" actId="20577"/>
        <pc:sldMkLst>
          <pc:docMk/>
          <pc:sldMk cId="3974466692" sldId="3146"/>
        </pc:sldMkLst>
        <pc:spChg chg="mod">
          <ac:chgData name="Gie Van den Eeckhaut" userId="bc698052-4f0c-4aca-861e-4ba21e4a4441" providerId="ADAL" clId="{E74D39B6-30EF-59F7-8EF2-E35B6B421413}" dt="2026-01-27T12:10:36.486" v="14" actId="20577"/>
          <ac:spMkLst>
            <pc:docMk/>
            <pc:sldMk cId="3974466692" sldId="3146"/>
            <ac:spMk id="3" creationId="{0431FDDB-B57D-B572-5000-B42047D1404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22A880-7FB4-4E74-AE48-85DBA9672B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l-BE"/>
        </a:p>
      </dgm:t>
    </dgm:pt>
    <dgm:pt modelId="{36191F7E-26AB-4269-A5F2-FF480F78A01A}">
      <dgm:prSet phldrT="[Tekst]"/>
      <dgm:spPr>
        <a:solidFill>
          <a:srgbClr val="DDB0D2"/>
        </a:solidFill>
      </dgm:spPr>
      <dgm:t>
        <a:bodyPr/>
        <a:lstStyle/>
        <a:p>
          <a:r>
            <a:rPr lang="nl-BE" dirty="0">
              <a:solidFill>
                <a:schemeClr val="tx1"/>
              </a:solidFill>
            </a:rPr>
            <a:t>Niveaus</a:t>
          </a:r>
        </a:p>
      </dgm:t>
    </dgm:pt>
    <dgm:pt modelId="{6F42E10C-5CE7-4568-BFFD-3678F84847F3}" type="parTrans" cxnId="{7319C298-1C16-4977-9A78-AA46EA5A833F}">
      <dgm:prSet/>
      <dgm:spPr/>
      <dgm:t>
        <a:bodyPr/>
        <a:lstStyle/>
        <a:p>
          <a:endParaRPr lang="nl-BE"/>
        </a:p>
      </dgm:t>
    </dgm:pt>
    <dgm:pt modelId="{DE78CEA5-CE93-4D49-9DAA-959187BD543D}" type="sibTrans" cxnId="{7319C298-1C16-4977-9A78-AA46EA5A833F}">
      <dgm:prSet/>
      <dgm:spPr/>
      <dgm:t>
        <a:bodyPr/>
        <a:lstStyle/>
        <a:p>
          <a:endParaRPr lang="nl-BE"/>
        </a:p>
      </dgm:t>
    </dgm:pt>
    <dgm:pt modelId="{750F3B87-8D67-493E-BE57-D45503F71A1C}">
      <dgm:prSet phldrT="[Tekst]"/>
      <dgm:spPr>
        <a:solidFill>
          <a:srgbClr val="DDB0D2"/>
        </a:solidFill>
      </dgm:spPr>
      <dgm:t>
        <a:bodyPr/>
        <a:lstStyle/>
        <a:p>
          <a:r>
            <a:rPr lang="nl-BE" dirty="0">
              <a:solidFill>
                <a:schemeClr val="tx1"/>
              </a:solidFill>
            </a:rPr>
            <a:t>Sturing</a:t>
          </a:r>
        </a:p>
      </dgm:t>
    </dgm:pt>
    <dgm:pt modelId="{23555FA9-99F6-49E2-8B97-458EB58E687D}" type="parTrans" cxnId="{DFB62E59-4541-4BFC-9D21-7A5B35ABA1A7}">
      <dgm:prSet/>
      <dgm:spPr/>
      <dgm:t>
        <a:bodyPr/>
        <a:lstStyle/>
        <a:p>
          <a:endParaRPr lang="nl-BE"/>
        </a:p>
      </dgm:t>
    </dgm:pt>
    <dgm:pt modelId="{3036FA4B-0FB6-4A71-B614-CE46CDA41AC9}" type="sibTrans" cxnId="{DFB62E59-4541-4BFC-9D21-7A5B35ABA1A7}">
      <dgm:prSet/>
      <dgm:spPr/>
      <dgm:t>
        <a:bodyPr/>
        <a:lstStyle/>
        <a:p>
          <a:endParaRPr lang="nl-BE"/>
        </a:p>
      </dgm:t>
    </dgm:pt>
    <dgm:pt modelId="{C04C38A6-AE6E-4976-9DB0-19DD2D0D730D}">
      <dgm:prSet phldrT="[Tekst]"/>
      <dgm:spPr>
        <a:solidFill>
          <a:srgbClr val="DDB0D2"/>
        </a:solidFill>
      </dgm:spPr>
      <dgm:t>
        <a:bodyPr/>
        <a:lstStyle/>
        <a:p>
          <a:r>
            <a:rPr lang="nl-BE" dirty="0">
              <a:solidFill>
                <a:schemeClr val="tx1"/>
              </a:solidFill>
            </a:rPr>
            <a:t>Karakter van de doelen</a:t>
          </a:r>
        </a:p>
      </dgm:t>
    </dgm:pt>
    <dgm:pt modelId="{BBD0E815-F5AF-45FC-9E16-8BB8DFD0417B}" type="parTrans" cxnId="{B80D9140-A2CD-40B7-9793-06E367EF4BD8}">
      <dgm:prSet/>
      <dgm:spPr/>
      <dgm:t>
        <a:bodyPr/>
        <a:lstStyle/>
        <a:p>
          <a:endParaRPr lang="nl-BE"/>
        </a:p>
      </dgm:t>
    </dgm:pt>
    <dgm:pt modelId="{B56F5F5E-0412-4E11-98F1-00219B0C65BC}" type="sibTrans" cxnId="{B80D9140-A2CD-40B7-9793-06E367EF4BD8}">
      <dgm:prSet/>
      <dgm:spPr/>
      <dgm:t>
        <a:bodyPr/>
        <a:lstStyle/>
        <a:p>
          <a:endParaRPr lang="nl-BE"/>
        </a:p>
      </dgm:t>
    </dgm:pt>
    <dgm:pt modelId="{D685AE83-DB2F-416E-91E6-61E9EFADE8F5}">
      <dgm:prSet/>
      <dgm:spPr>
        <a:solidFill>
          <a:srgbClr val="DDB0D2"/>
        </a:solidFill>
      </dgm:spPr>
      <dgm:t>
        <a:bodyPr/>
        <a:lstStyle/>
        <a:p>
          <a:r>
            <a:rPr lang="nl-BE" dirty="0">
              <a:solidFill>
                <a:schemeClr val="tx1"/>
              </a:solidFill>
            </a:rPr>
            <a:t>Bewustzijn en intentie</a:t>
          </a:r>
        </a:p>
      </dgm:t>
    </dgm:pt>
    <dgm:pt modelId="{36E67490-CD84-412B-9B7A-0C132ABEC89C}" type="parTrans" cxnId="{08E9FCC4-615C-4FBA-ABB2-B677354DD24E}">
      <dgm:prSet/>
      <dgm:spPr/>
      <dgm:t>
        <a:bodyPr/>
        <a:lstStyle/>
        <a:p>
          <a:endParaRPr lang="nl-BE"/>
        </a:p>
      </dgm:t>
    </dgm:pt>
    <dgm:pt modelId="{514597EB-AEBF-461D-9D4D-C83A22202A15}" type="sibTrans" cxnId="{08E9FCC4-615C-4FBA-ABB2-B677354DD24E}">
      <dgm:prSet/>
      <dgm:spPr/>
      <dgm:t>
        <a:bodyPr/>
        <a:lstStyle/>
        <a:p>
          <a:endParaRPr lang="nl-BE"/>
        </a:p>
      </dgm:t>
    </dgm:pt>
    <dgm:pt modelId="{FE1BDAE8-1139-4904-A769-AEDAFC5909C0}" type="pres">
      <dgm:prSet presAssocID="{ED22A880-7FB4-4E74-AE48-85DBA9672B6E}" presName="Name0" presStyleCnt="0">
        <dgm:presLayoutVars>
          <dgm:dir/>
          <dgm:animLvl val="lvl"/>
          <dgm:resizeHandles val="exact"/>
        </dgm:presLayoutVars>
      </dgm:prSet>
      <dgm:spPr/>
    </dgm:pt>
    <dgm:pt modelId="{DCA84BB7-AF29-41D2-A337-88ECB6DA0414}" type="pres">
      <dgm:prSet presAssocID="{36191F7E-26AB-4269-A5F2-FF480F78A01A}" presName="linNode" presStyleCnt="0"/>
      <dgm:spPr/>
    </dgm:pt>
    <dgm:pt modelId="{67014E40-2EA2-4ED3-A83F-E76C5A3DD0BB}" type="pres">
      <dgm:prSet presAssocID="{36191F7E-26AB-4269-A5F2-FF480F78A01A}" presName="parentText" presStyleLbl="node1" presStyleIdx="0" presStyleCnt="4">
        <dgm:presLayoutVars>
          <dgm:chMax val="1"/>
          <dgm:bulletEnabled val="1"/>
        </dgm:presLayoutVars>
      </dgm:prSet>
      <dgm:spPr/>
    </dgm:pt>
    <dgm:pt modelId="{0BDBCF11-6675-4D32-89A7-A803B57696DA}" type="pres">
      <dgm:prSet presAssocID="{DE78CEA5-CE93-4D49-9DAA-959187BD543D}" presName="sp" presStyleCnt="0"/>
      <dgm:spPr/>
    </dgm:pt>
    <dgm:pt modelId="{C2A67F3F-65EE-4529-BFAA-D3E11047CCEA}" type="pres">
      <dgm:prSet presAssocID="{750F3B87-8D67-493E-BE57-D45503F71A1C}" presName="linNode" presStyleCnt="0"/>
      <dgm:spPr/>
    </dgm:pt>
    <dgm:pt modelId="{36BAC75D-7FA8-4653-B42B-88E87B9C4BC7}" type="pres">
      <dgm:prSet presAssocID="{750F3B87-8D67-493E-BE57-D45503F71A1C}" presName="parentText" presStyleLbl="node1" presStyleIdx="1" presStyleCnt="4">
        <dgm:presLayoutVars>
          <dgm:chMax val="1"/>
          <dgm:bulletEnabled val="1"/>
        </dgm:presLayoutVars>
      </dgm:prSet>
      <dgm:spPr/>
    </dgm:pt>
    <dgm:pt modelId="{63C79606-693B-4DBC-B147-9CD3B95F39CD}" type="pres">
      <dgm:prSet presAssocID="{3036FA4B-0FB6-4A71-B614-CE46CDA41AC9}" presName="sp" presStyleCnt="0"/>
      <dgm:spPr/>
    </dgm:pt>
    <dgm:pt modelId="{4B7B42AC-7796-48D8-AADE-1B34303650A6}" type="pres">
      <dgm:prSet presAssocID="{C04C38A6-AE6E-4976-9DB0-19DD2D0D730D}" presName="linNode" presStyleCnt="0"/>
      <dgm:spPr/>
    </dgm:pt>
    <dgm:pt modelId="{5BCF7409-6DE8-4BFB-AA95-038F10F99EF1}" type="pres">
      <dgm:prSet presAssocID="{C04C38A6-AE6E-4976-9DB0-19DD2D0D730D}" presName="parentText" presStyleLbl="node1" presStyleIdx="2" presStyleCnt="4">
        <dgm:presLayoutVars>
          <dgm:chMax val="1"/>
          <dgm:bulletEnabled val="1"/>
        </dgm:presLayoutVars>
      </dgm:prSet>
      <dgm:spPr/>
    </dgm:pt>
    <dgm:pt modelId="{246F05A9-F606-452E-A502-68D31A1DD071}" type="pres">
      <dgm:prSet presAssocID="{B56F5F5E-0412-4E11-98F1-00219B0C65BC}" presName="sp" presStyleCnt="0"/>
      <dgm:spPr/>
    </dgm:pt>
    <dgm:pt modelId="{A206058E-86D7-440F-8125-3ABD07C9EE33}" type="pres">
      <dgm:prSet presAssocID="{D685AE83-DB2F-416E-91E6-61E9EFADE8F5}" presName="linNode" presStyleCnt="0"/>
      <dgm:spPr/>
    </dgm:pt>
    <dgm:pt modelId="{07C53143-32A4-4915-AF13-91A998FAECFA}" type="pres">
      <dgm:prSet presAssocID="{D685AE83-DB2F-416E-91E6-61E9EFADE8F5}" presName="parentText" presStyleLbl="node1" presStyleIdx="3" presStyleCnt="4">
        <dgm:presLayoutVars>
          <dgm:chMax val="1"/>
          <dgm:bulletEnabled val="1"/>
        </dgm:presLayoutVars>
      </dgm:prSet>
      <dgm:spPr/>
    </dgm:pt>
  </dgm:ptLst>
  <dgm:cxnLst>
    <dgm:cxn modelId="{97139B05-6B1F-4BDB-934E-85EBB6150511}" type="presOf" srcId="{C04C38A6-AE6E-4976-9DB0-19DD2D0D730D}" destId="{5BCF7409-6DE8-4BFB-AA95-038F10F99EF1}" srcOrd="0" destOrd="0" presId="urn:microsoft.com/office/officeart/2005/8/layout/vList5"/>
    <dgm:cxn modelId="{2CD9F507-E21C-461A-8880-FF3007ADE439}" type="presOf" srcId="{D685AE83-DB2F-416E-91E6-61E9EFADE8F5}" destId="{07C53143-32A4-4915-AF13-91A998FAECFA}" srcOrd="0" destOrd="0" presId="urn:microsoft.com/office/officeart/2005/8/layout/vList5"/>
    <dgm:cxn modelId="{B80D9140-A2CD-40B7-9793-06E367EF4BD8}" srcId="{ED22A880-7FB4-4E74-AE48-85DBA9672B6E}" destId="{C04C38A6-AE6E-4976-9DB0-19DD2D0D730D}" srcOrd="2" destOrd="0" parTransId="{BBD0E815-F5AF-45FC-9E16-8BB8DFD0417B}" sibTransId="{B56F5F5E-0412-4E11-98F1-00219B0C65BC}"/>
    <dgm:cxn modelId="{97BCA058-9A77-4F69-8878-99821E708867}" type="presOf" srcId="{36191F7E-26AB-4269-A5F2-FF480F78A01A}" destId="{67014E40-2EA2-4ED3-A83F-E76C5A3DD0BB}" srcOrd="0" destOrd="0" presId="urn:microsoft.com/office/officeart/2005/8/layout/vList5"/>
    <dgm:cxn modelId="{DFB62E59-4541-4BFC-9D21-7A5B35ABA1A7}" srcId="{ED22A880-7FB4-4E74-AE48-85DBA9672B6E}" destId="{750F3B87-8D67-493E-BE57-D45503F71A1C}" srcOrd="1" destOrd="0" parTransId="{23555FA9-99F6-49E2-8B97-458EB58E687D}" sibTransId="{3036FA4B-0FB6-4A71-B614-CE46CDA41AC9}"/>
    <dgm:cxn modelId="{7319C298-1C16-4977-9A78-AA46EA5A833F}" srcId="{ED22A880-7FB4-4E74-AE48-85DBA9672B6E}" destId="{36191F7E-26AB-4269-A5F2-FF480F78A01A}" srcOrd="0" destOrd="0" parTransId="{6F42E10C-5CE7-4568-BFFD-3678F84847F3}" sibTransId="{DE78CEA5-CE93-4D49-9DAA-959187BD543D}"/>
    <dgm:cxn modelId="{5525A9A0-90B6-4C5C-92E3-03B5DE6AD15F}" type="presOf" srcId="{750F3B87-8D67-493E-BE57-D45503F71A1C}" destId="{36BAC75D-7FA8-4653-B42B-88E87B9C4BC7}" srcOrd="0" destOrd="0" presId="urn:microsoft.com/office/officeart/2005/8/layout/vList5"/>
    <dgm:cxn modelId="{549CFCB5-5E3D-472C-A4F6-6194F48C0FEC}" type="presOf" srcId="{ED22A880-7FB4-4E74-AE48-85DBA9672B6E}" destId="{FE1BDAE8-1139-4904-A769-AEDAFC5909C0}" srcOrd="0" destOrd="0" presId="urn:microsoft.com/office/officeart/2005/8/layout/vList5"/>
    <dgm:cxn modelId="{08E9FCC4-615C-4FBA-ABB2-B677354DD24E}" srcId="{ED22A880-7FB4-4E74-AE48-85DBA9672B6E}" destId="{D685AE83-DB2F-416E-91E6-61E9EFADE8F5}" srcOrd="3" destOrd="0" parTransId="{36E67490-CD84-412B-9B7A-0C132ABEC89C}" sibTransId="{514597EB-AEBF-461D-9D4D-C83A22202A15}"/>
    <dgm:cxn modelId="{B2FAAFE1-2B54-4367-B330-1263FA25852A}" type="presParOf" srcId="{FE1BDAE8-1139-4904-A769-AEDAFC5909C0}" destId="{DCA84BB7-AF29-41D2-A337-88ECB6DA0414}" srcOrd="0" destOrd="0" presId="urn:microsoft.com/office/officeart/2005/8/layout/vList5"/>
    <dgm:cxn modelId="{875C3FAA-B44B-4466-92CC-275FE77C2980}" type="presParOf" srcId="{DCA84BB7-AF29-41D2-A337-88ECB6DA0414}" destId="{67014E40-2EA2-4ED3-A83F-E76C5A3DD0BB}" srcOrd="0" destOrd="0" presId="urn:microsoft.com/office/officeart/2005/8/layout/vList5"/>
    <dgm:cxn modelId="{C8D6397A-302E-4C16-89B9-33FEA37F2EB8}" type="presParOf" srcId="{FE1BDAE8-1139-4904-A769-AEDAFC5909C0}" destId="{0BDBCF11-6675-4D32-89A7-A803B57696DA}" srcOrd="1" destOrd="0" presId="urn:microsoft.com/office/officeart/2005/8/layout/vList5"/>
    <dgm:cxn modelId="{003609F1-B225-422C-A714-549AA8396B0A}" type="presParOf" srcId="{FE1BDAE8-1139-4904-A769-AEDAFC5909C0}" destId="{C2A67F3F-65EE-4529-BFAA-D3E11047CCEA}" srcOrd="2" destOrd="0" presId="urn:microsoft.com/office/officeart/2005/8/layout/vList5"/>
    <dgm:cxn modelId="{6D359CFB-2766-4EDB-BBD7-A711FB032A5C}" type="presParOf" srcId="{C2A67F3F-65EE-4529-BFAA-D3E11047CCEA}" destId="{36BAC75D-7FA8-4653-B42B-88E87B9C4BC7}" srcOrd="0" destOrd="0" presId="urn:microsoft.com/office/officeart/2005/8/layout/vList5"/>
    <dgm:cxn modelId="{B8C4FC54-19AF-41BC-83C2-59B0B6E9F0BB}" type="presParOf" srcId="{FE1BDAE8-1139-4904-A769-AEDAFC5909C0}" destId="{63C79606-693B-4DBC-B147-9CD3B95F39CD}" srcOrd="3" destOrd="0" presId="urn:microsoft.com/office/officeart/2005/8/layout/vList5"/>
    <dgm:cxn modelId="{CD660C70-AB38-4577-9057-753A9E036C0C}" type="presParOf" srcId="{FE1BDAE8-1139-4904-A769-AEDAFC5909C0}" destId="{4B7B42AC-7796-48D8-AADE-1B34303650A6}" srcOrd="4" destOrd="0" presId="urn:microsoft.com/office/officeart/2005/8/layout/vList5"/>
    <dgm:cxn modelId="{0588253D-7A4F-4A4B-AD9E-52F3DDEBC93D}" type="presParOf" srcId="{4B7B42AC-7796-48D8-AADE-1B34303650A6}" destId="{5BCF7409-6DE8-4BFB-AA95-038F10F99EF1}" srcOrd="0" destOrd="0" presId="urn:microsoft.com/office/officeart/2005/8/layout/vList5"/>
    <dgm:cxn modelId="{C63CA9FE-CC5D-470E-B004-0DB29665475B}" type="presParOf" srcId="{FE1BDAE8-1139-4904-A769-AEDAFC5909C0}" destId="{246F05A9-F606-452E-A502-68D31A1DD071}" srcOrd="5" destOrd="0" presId="urn:microsoft.com/office/officeart/2005/8/layout/vList5"/>
    <dgm:cxn modelId="{FE87C383-A6EF-4FB6-BA28-7BDB1DCE179B}" type="presParOf" srcId="{FE1BDAE8-1139-4904-A769-AEDAFC5909C0}" destId="{A206058E-86D7-440F-8125-3ABD07C9EE33}" srcOrd="6" destOrd="0" presId="urn:microsoft.com/office/officeart/2005/8/layout/vList5"/>
    <dgm:cxn modelId="{240A5B71-FB0B-487A-A7C7-2F7170A2D94A}" type="presParOf" srcId="{A206058E-86D7-440F-8125-3ABD07C9EE33}" destId="{07C53143-32A4-4915-AF13-91A998FAECF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D22A880-7FB4-4E74-AE48-85DBA9672B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l-BE"/>
        </a:p>
      </dgm:t>
    </dgm:pt>
    <dgm:pt modelId="{36191F7E-26AB-4269-A5F2-FF480F78A01A}">
      <dgm:prSet phldrT="[Tekst]"/>
      <dgm:spPr>
        <a:solidFill>
          <a:srgbClr val="DDB0D2"/>
        </a:solidFill>
      </dgm:spPr>
      <dgm:t>
        <a:bodyPr/>
        <a:lstStyle/>
        <a:p>
          <a:r>
            <a:rPr lang="nl-BE" dirty="0">
              <a:solidFill>
                <a:schemeClr val="tx1"/>
              </a:solidFill>
            </a:rPr>
            <a:t>Niveaus</a:t>
          </a:r>
        </a:p>
      </dgm:t>
    </dgm:pt>
    <dgm:pt modelId="{6F42E10C-5CE7-4568-BFFD-3678F84847F3}" type="parTrans" cxnId="{7319C298-1C16-4977-9A78-AA46EA5A833F}">
      <dgm:prSet/>
      <dgm:spPr/>
      <dgm:t>
        <a:bodyPr/>
        <a:lstStyle/>
        <a:p>
          <a:endParaRPr lang="nl-BE"/>
        </a:p>
      </dgm:t>
    </dgm:pt>
    <dgm:pt modelId="{DE78CEA5-CE93-4D49-9DAA-959187BD543D}" type="sibTrans" cxnId="{7319C298-1C16-4977-9A78-AA46EA5A833F}">
      <dgm:prSet/>
      <dgm:spPr/>
      <dgm:t>
        <a:bodyPr/>
        <a:lstStyle/>
        <a:p>
          <a:endParaRPr lang="nl-BE"/>
        </a:p>
      </dgm:t>
    </dgm:pt>
    <dgm:pt modelId="{750F3B87-8D67-493E-BE57-D45503F71A1C}">
      <dgm:prSet phldrT="[Tekst]"/>
      <dgm:spPr>
        <a:solidFill>
          <a:srgbClr val="DDB0D2"/>
        </a:solidFill>
      </dgm:spPr>
      <dgm:t>
        <a:bodyPr/>
        <a:lstStyle/>
        <a:p>
          <a:r>
            <a:rPr lang="nl-BE" dirty="0">
              <a:solidFill>
                <a:schemeClr val="tx1"/>
              </a:solidFill>
            </a:rPr>
            <a:t>Sturing</a:t>
          </a:r>
        </a:p>
      </dgm:t>
    </dgm:pt>
    <dgm:pt modelId="{23555FA9-99F6-49E2-8B97-458EB58E687D}" type="parTrans" cxnId="{DFB62E59-4541-4BFC-9D21-7A5B35ABA1A7}">
      <dgm:prSet/>
      <dgm:spPr/>
      <dgm:t>
        <a:bodyPr/>
        <a:lstStyle/>
        <a:p>
          <a:endParaRPr lang="nl-BE"/>
        </a:p>
      </dgm:t>
    </dgm:pt>
    <dgm:pt modelId="{3036FA4B-0FB6-4A71-B614-CE46CDA41AC9}" type="sibTrans" cxnId="{DFB62E59-4541-4BFC-9D21-7A5B35ABA1A7}">
      <dgm:prSet/>
      <dgm:spPr/>
      <dgm:t>
        <a:bodyPr/>
        <a:lstStyle/>
        <a:p>
          <a:endParaRPr lang="nl-BE"/>
        </a:p>
      </dgm:t>
    </dgm:pt>
    <dgm:pt modelId="{C04C38A6-AE6E-4976-9DB0-19DD2D0D730D}">
      <dgm:prSet phldrT="[Tekst]"/>
      <dgm:spPr>
        <a:solidFill>
          <a:srgbClr val="DDB0D2"/>
        </a:solidFill>
      </dgm:spPr>
      <dgm:t>
        <a:bodyPr/>
        <a:lstStyle/>
        <a:p>
          <a:r>
            <a:rPr lang="nl-BE" dirty="0">
              <a:solidFill>
                <a:schemeClr val="tx1"/>
              </a:solidFill>
            </a:rPr>
            <a:t>Karakter van de doelen</a:t>
          </a:r>
        </a:p>
      </dgm:t>
    </dgm:pt>
    <dgm:pt modelId="{BBD0E815-F5AF-45FC-9E16-8BB8DFD0417B}" type="parTrans" cxnId="{B80D9140-A2CD-40B7-9793-06E367EF4BD8}">
      <dgm:prSet/>
      <dgm:spPr/>
      <dgm:t>
        <a:bodyPr/>
        <a:lstStyle/>
        <a:p>
          <a:endParaRPr lang="nl-BE"/>
        </a:p>
      </dgm:t>
    </dgm:pt>
    <dgm:pt modelId="{B56F5F5E-0412-4E11-98F1-00219B0C65BC}" type="sibTrans" cxnId="{B80D9140-A2CD-40B7-9793-06E367EF4BD8}">
      <dgm:prSet/>
      <dgm:spPr/>
      <dgm:t>
        <a:bodyPr/>
        <a:lstStyle/>
        <a:p>
          <a:endParaRPr lang="nl-BE"/>
        </a:p>
      </dgm:t>
    </dgm:pt>
    <dgm:pt modelId="{D685AE83-DB2F-416E-91E6-61E9EFADE8F5}">
      <dgm:prSet/>
      <dgm:spPr>
        <a:solidFill>
          <a:srgbClr val="DDB0D2"/>
        </a:solidFill>
      </dgm:spPr>
      <dgm:t>
        <a:bodyPr/>
        <a:lstStyle/>
        <a:p>
          <a:r>
            <a:rPr lang="nl-BE" dirty="0">
              <a:solidFill>
                <a:schemeClr val="tx1"/>
              </a:solidFill>
            </a:rPr>
            <a:t>Bewustzijn en intentie</a:t>
          </a:r>
        </a:p>
      </dgm:t>
    </dgm:pt>
    <dgm:pt modelId="{36E67490-CD84-412B-9B7A-0C132ABEC89C}" type="parTrans" cxnId="{08E9FCC4-615C-4FBA-ABB2-B677354DD24E}">
      <dgm:prSet/>
      <dgm:spPr/>
      <dgm:t>
        <a:bodyPr/>
        <a:lstStyle/>
        <a:p>
          <a:endParaRPr lang="nl-BE"/>
        </a:p>
      </dgm:t>
    </dgm:pt>
    <dgm:pt modelId="{514597EB-AEBF-461D-9D4D-C83A22202A15}" type="sibTrans" cxnId="{08E9FCC4-615C-4FBA-ABB2-B677354DD24E}">
      <dgm:prSet/>
      <dgm:spPr/>
      <dgm:t>
        <a:bodyPr/>
        <a:lstStyle/>
        <a:p>
          <a:endParaRPr lang="nl-BE"/>
        </a:p>
      </dgm:t>
    </dgm:pt>
    <dgm:pt modelId="{FE1BDAE8-1139-4904-A769-AEDAFC5909C0}" type="pres">
      <dgm:prSet presAssocID="{ED22A880-7FB4-4E74-AE48-85DBA9672B6E}" presName="Name0" presStyleCnt="0">
        <dgm:presLayoutVars>
          <dgm:dir/>
          <dgm:animLvl val="lvl"/>
          <dgm:resizeHandles val="exact"/>
        </dgm:presLayoutVars>
      </dgm:prSet>
      <dgm:spPr/>
    </dgm:pt>
    <dgm:pt modelId="{DCA84BB7-AF29-41D2-A337-88ECB6DA0414}" type="pres">
      <dgm:prSet presAssocID="{36191F7E-26AB-4269-A5F2-FF480F78A01A}" presName="linNode" presStyleCnt="0"/>
      <dgm:spPr/>
    </dgm:pt>
    <dgm:pt modelId="{67014E40-2EA2-4ED3-A83F-E76C5A3DD0BB}" type="pres">
      <dgm:prSet presAssocID="{36191F7E-26AB-4269-A5F2-FF480F78A01A}" presName="parentText" presStyleLbl="node1" presStyleIdx="0" presStyleCnt="4">
        <dgm:presLayoutVars>
          <dgm:chMax val="1"/>
          <dgm:bulletEnabled val="1"/>
        </dgm:presLayoutVars>
      </dgm:prSet>
      <dgm:spPr/>
    </dgm:pt>
    <dgm:pt modelId="{0BDBCF11-6675-4D32-89A7-A803B57696DA}" type="pres">
      <dgm:prSet presAssocID="{DE78CEA5-CE93-4D49-9DAA-959187BD543D}" presName="sp" presStyleCnt="0"/>
      <dgm:spPr/>
    </dgm:pt>
    <dgm:pt modelId="{C2A67F3F-65EE-4529-BFAA-D3E11047CCEA}" type="pres">
      <dgm:prSet presAssocID="{750F3B87-8D67-493E-BE57-D45503F71A1C}" presName="linNode" presStyleCnt="0"/>
      <dgm:spPr/>
    </dgm:pt>
    <dgm:pt modelId="{36BAC75D-7FA8-4653-B42B-88E87B9C4BC7}" type="pres">
      <dgm:prSet presAssocID="{750F3B87-8D67-493E-BE57-D45503F71A1C}" presName="parentText" presStyleLbl="node1" presStyleIdx="1" presStyleCnt="4">
        <dgm:presLayoutVars>
          <dgm:chMax val="1"/>
          <dgm:bulletEnabled val="1"/>
        </dgm:presLayoutVars>
      </dgm:prSet>
      <dgm:spPr/>
    </dgm:pt>
    <dgm:pt modelId="{63C79606-693B-4DBC-B147-9CD3B95F39CD}" type="pres">
      <dgm:prSet presAssocID="{3036FA4B-0FB6-4A71-B614-CE46CDA41AC9}" presName="sp" presStyleCnt="0"/>
      <dgm:spPr/>
    </dgm:pt>
    <dgm:pt modelId="{4B7B42AC-7796-48D8-AADE-1B34303650A6}" type="pres">
      <dgm:prSet presAssocID="{C04C38A6-AE6E-4976-9DB0-19DD2D0D730D}" presName="linNode" presStyleCnt="0"/>
      <dgm:spPr/>
    </dgm:pt>
    <dgm:pt modelId="{5BCF7409-6DE8-4BFB-AA95-038F10F99EF1}" type="pres">
      <dgm:prSet presAssocID="{C04C38A6-AE6E-4976-9DB0-19DD2D0D730D}" presName="parentText" presStyleLbl="node1" presStyleIdx="2" presStyleCnt="4">
        <dgm:presLayoutVars>
          <dgm:chMax val="1"/>
          <dgm:bulletEnabled val="1"/>
        </dgm:presLayoutVars>
      </dgm:prSet>
      <dgm:spPr/>
    </dgm:pt>
    <dgm:pt modelId="{246F05A9-F606-452E-A502-68D31A1DD071}" type="pres">
      <dgm:prSet presAssocID="{B56F5F5E-0412-4E11-98F1-00219B0C65BC}" presName="sp" presStyleCnt="0"/>
      <dgm:spPr/>
    </dgm:pt>
    <dgm:pt modelId="{A206058E-86D7-440F-8125-3ABD07C9EE33}" type="pres">
      <dgm:prSet presAssocID="{D685AE83-DB2F-416E-91E6-61E9EFADE8F5}" presName="linNode" presStyleCnt="0"/>
      <dgm:spPr/>
    </dgm:pt>
    <dgm:pt modelId="{07C53143-32A4-4915-AF13-91A998FAECFA}" type="pres">
      <dgm:prSet presAssocID="{D685AE83-DB2F-416E-91E6-61E9EFADE8F5}" presName="parentText" presStyleLbl="node1" presStyleIdx="3" presStyleCnt="4">
        <dgm:presLayoutVars>
          <dgm:chMax val="1"/>
          <dgm:bulletEnabled val="1"/>
        </dgm:presLayoutVars>
      </dgm:prSet>
      <dgm:spPr/>
    </dgm:pt>
  </dgm:ptLst>
  <dgm:cxnLst>
    <dgm:cxn modelId="{97139B05-6B1F-4BDB-934E-85EBB6150511}" type="presOf" srcId="{C04C38A6-AE6E-4976-9DB0-19DD2D0D730D}" destId="{5BCF7409-6DE8-4BFB-AA95-038F10F99EF1}" srcOrd="0" destOrd="0" presId="urn:microsoft.com/office/officeart/2005/8/layout/vList5"/>
    <dgm:cxn modelId="{2CD9F507-E21C-461A-8880-FF3007ADE439}" type="presOf" srcId="{D685AE83-DB2F-416E-91E6-61E9EFADE8F5}" destId="{07C53143-32A4-4915-AF13-91A998FAECFA}" srcOrd="0" destOrd="0" presId="urn:microsoft.com/office/officeart/2005/8/layout/vList5"/>
    <dgm:cxn modelId="{B80D9140-A2CD-40B7-9793-06E367EF4BD8}" srcId="{ED22A880-7FB4-4E74-AE48-85DBA9672B6E}" destId="{C04C38A6-AE6E-4976-9DB0-19DD2D0D730D}" srcOrd="2" destOrd="0" parTransId="{BBD0E815-F5AF-45FC-9E16-8BB8DFD0417B}" sibTransId="{B56F5F5E-0412-4E11-98F1-00219B0C65BC}"/>
    <dgm:cxn modelId="{97BCA058-9A77-4F69-8878-99821E708867}" type="presOf" srcId="{36191F7E-26AB-4269-A5F2-FF480F78A01A}" destId="{67014E40-2EA2-4ED3-A83F-E76C5A3DD0BB}" srcOrd="0" destOrd="0" presId="urn:microsoft.com/office/officeart/2005/8/layout/vList5"/>
    <dgm:cxn modelId="{DFB62E59-4541-4BFC-9D21-7A5B35ABA1A7}" srcId="{ED22A880-7FB4-4E74-AE48-85DBA9672B6E}" destId="{750F3B87-8D67-493E-BE57-D45503F71A1C}" srcOrd="1" destOrd="0" parTransId="{23555FA9-99F6-49E2-8B97-458EB58E687D}" sibTransId="{3036FA4B-0FB6-4A71-B614-CE46CDA41AC9}"/>
    <dgm:cxn modelId="{7319C298-1C16-4977-9A78-AA46EA5A833F}" srcId="{ED22A880-7FB4-4E74-AE48-85DBA9672B6E}" destId="{36191F7E-26AB-4269-A5F2-FF480F78A01A}" srcOrd="0" destOrd="0" parTransId="{6F42E10C-5CE7-4568-BFFD-3678F84847F3}" sibTransId="{DE78CEA5-CE93-4D49-9DAA-959187BD543D}"/>
    <dgm:cxn modelId="{5525A9A0-90B6-4C5C-92E3-03B5DE6AD15F}" type="presOf" srcId="{750F3B87-8D67-493E-BE57-D45503F71A1C}" destId="{36BAC75D-7FA8-4653-B42B-88E87B9C4BC7}" srcOrd="0" destOrd="0" presId="urn:microsoft.com/office/officeart/2005/8/layout/vList5"/>
    <dgm:cxn modelId="{549CFCB5-5E3D-472C-A4F6-6194F48C0FEC}" type="presOf" srcId="{ED22A880-7FB4-4E74-AE48-85DBA9672B6E}" destId="{FE1BDAE8-1139-4904-A769-AEDAFC5909C0}" srcOrd="0" destOrd="0" presId="urn:microsoft.com/office/officeart/2005/8/layout/vList5"/>
    <dgm:cxn modelId="{08E9FCC4-615C-4FBA-ABB2-B677354DD24E}" srcId="{ED22A880-7FB4-4E74-AE48-85DBA9672B6E}" destId="{D685AE83-DB2F-416E-91E6-61E9EFADE8F5}" srcOrd="3" destOrd="0" parTransId="{36E67490-CD84-412B-9B7A-0C132ABEC89C}" sibTransId="{514597EB-AEBF-461D-9D4D-C83A22202A15}"/>
    <dgm:cxn modelId="{B2FAAFE1-2B54-4367-B330-1263FA25852A}" type="presParOf" srcId="{FE1BDAE8-1139-4904-A769-AEDAFC5909C0}" destId="{DCA84BB7-AF29-41D2-A337-88ECB6DA0414}" srcOrd="0" destOrd="0" presId="urn:microsoft.com/office/officeart/2005/8/layout/vList5"/>
    <dgm:cxn modelId="{875C3FAA-B44B-4466-92CC-275FE77C2980}" type="presParOf" srcId="{DCA84BB7-AF29-41D2-A337-88ECB6DA0414}" destId="{67014E40-2EA2-4ED3-A83F-E76C5A3DD0BB}" srcOrd="0" destOrd="0" presId="urn:microsoft.com/office/officeart/2005/8/layout/vList5"/>
    <dgm:cxn modelId="{C8D6397A-302E-4C16-89B9-33FEA37F2EB8}" type="presParOf" srcId="{FE1BDAE8-1139-4904-A769-AEDAFC5909C0}" destId="{0BDBCF11-6675-4D32-89A7-A803B57696DA}" srcOrd="1" destOrd="0" presId="urn:microsoft.com/office/officeart/2005/8/layout/vList5"/>
    <dgm:cxn modelId="{003609F1-B225-422C-A714-549AA8396B0A}" type="presParOf" srcId="{FE1BDAE8-1139-4904-A769-AEDAFC5909C0}" destId="{C2A67F3F-65EE-4529-BFAA-D3E11047CCEA}" srcOrd="2" destOrd="0" presId="urn:microsoft.com/office/officeart/2005/8/layout/vList5"/>
    <dgm:cxn modelId="{6D359CFB-2766-4EDB-BBD7-A711FB032A5C}" type="presParOf" srcId="{C2A67F3F-65EE-4529-BFAA-D3E11047CCEA}" destId="{36BAC75D-7FA8-4653-B42B-88E87B9C4BC7}" srcOrd="0" destOrd="0" presId="urn:microsoft.com/office/officeart/2005/8/layout/vList5"/>
    <dgm:cxn modelId="{B8C4FC54-19AF-41BC-83C2-59B0B6E9F0BB}" type="presParOf" srcId="{FE1BDAE8-1139-4904-A769-AEDAFC5909C0}" destId="{63C79606-693B-4DBC-B147-9CD3B95F39CD}" srcOrd="3" destOrd="0" presId="urn:microsoft.com/office/officeart/2005/8/layout/vList5"/>
    <dgm:cxn modelId="{CD660C70-AB38-4577-9057-753A9E036C0C}" type="presParOf" srcId="{FE1BDAE8-1139-4904-A769-AEDAFC5909C0}" destId="{4B7B42AC-7796-48D8-AADE-1B34303650A6}" srcOrd="4" destOrd="0" presId="urn:microsoft.com/office/officeart/2005/8/layout/vList5"/>
    <dgm:cxn modelId="{0588253D-7A4F-4A4B-AD9E-52F3DDEBC93D}" type="presParOf" srcId="{4B7B42AC-7796-48D8-AADE-1B34303650A6}" destId="{5BCF7409-6DE8-4BFB-AA95-038F10F99EF1}" srcOrd="0" destOrd="0" presId="urn:microsoft.com/office/officeart/2005/8/layout/vList5"/>
    <dgm:cxn modelId="{C63CA9FE-CC5D-470E-B004-0DB29665475B}" type="presParOf" srcId="{FE1BDAE8-1139-4904-A769-AEDAFC5909C0}" destId="{246F05A9-F606-452E-A502-68D31A1DD071}" srcOrd="5" destOrd="0" presId="urn:microsoft.com/office/officeart/2005/8/layout/vList5"/>
    <dgm:cxn modelId="{FE87C383-A6EF-4FB6-BA28-7BDB1DCE179B}" type="presParOf" srcId="{FE1BDAE8-1139-4904-A769-AEDAFC5909C0}" destId="{A206058E-86D7-440F-8125-3ABD07C9EE33}" srcOrd="6" destOrd="0" presId="urn:microsoft.com/office/officeart/2005/8/layout/vList5"/>
    <dgm:cxn modelId="{240A5B71-FB0B-487A-A7C7-2F7170A2D94A}" type="presParOf" srcId="{A206058E-86D7-440F-8125-3ABD07C9EE33}" destId="{07C53143-32A4-4915-AF13-91A998FAECF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E4D0182-D402-45D0-9F0A-954C7ACFA76D}" type="doc">
      <dgm:prSet loTypeId="urn:microsoft.com/office/officeart/2005/8/layout/cycle2" loCatId="cycle" qsTypeId="urn:microsoft.com/office/officeart/2005/8/quickstyle/3d3" qsCatId="3D" csTypeId="urn:microsoft.com/office/officeart/2005/8/colors/accent1_2" csCatId="accent1" phldr="1"/>
      <dgm:spPr/>
      <dgm:t>
        <a:bodyPr/>
        <a:lstStyle/>
        <a:p>
          <a:endParaRPr lang="nl-BE"/>
        </a:p>
      </dgm:t>
    </dgm:pt>
    <dgm:pt modelId="{B337F538-E234-4690-9E52-D8BEFD17FCE2}">
      <dgm:prSet phldrT="[Tekst]" custT="1"/>
      <dgm:spPr>
        <a:solidFill>
          <a:srgbClr val="F47043"/>
        </a:solidFill>
      </dgm:spPr>
      <dgm:t>
        <a:bodyPr/>
        <a:lstStyle/>
        <a:p>
          <a:r>
            <a:rPr lang="nl-BE" sz="2400" dirty="0">
              <a:solidFill>
                <a:sysClr val="windowText" lastClr="000000"/>
              </a:solidFill>
              <a:latin typeface="Montserrat" pitchFamily="2" charset="77"/>
            </a:rPr>
            <a:t>Oriëntatie</a:t>
          </a:r>
        </a:p>
      </dgm:t>
    </dgm:pt>
    <dgm:pt modelId="{17BC3377-7496-4F2F-A58E-8D45BA2C34E8}" type="parTrans" cxnId="{FD1935C4-F0C0-4576-AD01-70CD23C95F25}">
      <dgm:prSet/>
      <dgm:spPr/>
      <dgm:t>
        <a:bodyPr/>
        <a:lstStyle/>
        <a:p>
          <a:endParaRPr lang="nl-BE">
            <a:solidFill>
              <a:schemeClr val="tx1"/>
            </a:solidFill>
          </a:endParaRPr>
        </a:p>
      </dgm:t>
    </dgm:pt>
    <dgm:pt modelId="{8B6391CB-CCA5-49BB-B6EE-135219DD3B65}" type="sibTrans" cxnId="{FD1935C4-F0C0-4576-AD01-70CD23C95F25}">
      <dgm:prSet/>
      <dgm:spPr>
        <a:solidFill>
          <a:srgbClr val="DDB0D2"/>
        </a:solidFill>
      </dgm:spPr>
      <dgm:t>
        <a:bodyPr/>
        <a:lstStyle/>
        <a:p>
          <a:endParaRPr lang="nl-BE">
            <a:solidFill>
              <a:schemeClr val="tx1"/>
            </a:solidFill>
          </a:endParaRPr>
        </a:p>
      </dgm:t>
    </dgm:pt>
    <dgm:pt modelId="{1C0B2309-9C6D-40C7-AC13-FDB341BC5203}">
      <dgm:prSet phldrT="[Tekst]" custT="1"/>
      <dgm:spPr>
        <a:solidFill>
          <a:srgbClr val="F47043"/>
        </a:solidFill>
      </dgm:spPr>
      <dgm:t>
        <a:bodyPr/>
        <a:lstStyle/>
        <a:p>
          <a:r>
            <a:rPr lang="nl-BE" sz="2400" dirty="0">
              <a:solidFill>
                <a:sysClr val="windowText" lastClr="000000"/>
              </a:solidFill>
              <a:latin typeface="Montserrat" pitchFamily="2" charset="77"/>
            </a:rPr>
            <a:t>Definitie</a:t>
          </a:r>
        </a:p>
      </dgm:t>
    </dgm:pt>
    <dgm:pt modelId="{E5C28241-2E9B-47E6-AD6F-E2E70DE6E1B1}" type="parTrans" cxnId="{1C0BF84F-6520-4FEF-B9C3-787CBF09E827}">
      <dgm:prSet/>
      <dgm:spPr/>
      <dgm:t>
        <a:bodyPr/>
        <a:lstStyle/>
        <a:p>
          <a:endParaRPr lang="nl-BE">
            <a:solidFill>
              <a:schemeClr val="tx1"/>
            </a:solidFill>
          </a:endParaRPr>
        </a:p>
      </dgm:t>
    </dgm:pt>
    <dgm:pt modelId="{7FEAD621-F509-4B2D-8A1E-2B3F5A242107}" type="sibTrans" cxnId="{1C0BF84F-6520-4FEF-B9C3-787CBF09E827}">
      <dgm:prSet/>
      <dgm:spPr>
        <a:solidFill>
          <a:srgbClr val="DDB0D2"/>
        </a:solidFill>
      </dgm:spPr>
      <dgm:t>
        <a:bodyPr/>
        <a:lstStyle/>
        <a:p>
          <a:endParaRPr lang="nl-BE">
            <a:solidFill>
              <a:schemeClr val="tx1"/>
            </a:solidFill>
          </a:endParaRPr>
        </a:p>
      </dgm:t>
    </dgm:pt>
    <dgm:pt modelId="{CBE3DB56-DE6D-44CE-AB4F-CBF96D2A54CA}">
      <dgm:prSet phldrT="[Tekst]" custT="1"/>
      <dgm:spPr>
        <a:solidFill>
          <a:srgbClr val="F47043"/>
        </a:solidFill>
      </dgm:spPr>
      <dgm:t>
        <a:bodyPr/>
        <a:lstStyle/>
        <a:p>
          <a:r>
            <a:rPr lang="nl-BE" sz="2400" dirty="0">
              <a:solidFill>
                <a:sysClr val="windowText" lastClr="000000"/>
              </a:solidFill>
              <a:latin typeface="Montserrat" pitchFamily="2" charset="77"/>
            </a:rPr>
            <a:t>Ontwerp</a:t>
          </a:r>
        </a:p>
      </dgm:t>
    </dgm:pt>
    <dgm:pt modelId="{6EA4A3E5-98A8-48F8-A061-25ED475018FF}" type="parTrans" cxnId="{DE27C1BA-3606-49C2-9874-F4C874DC7739}">
      <dgm:prSet/>
      <dgm:spPr/>
      <dgm:t>
        <a:bodyPr/>
        <a:lstStyle/>
        <a:p>
          <a:endParaRPr lang="nl-BE">
            <a:solidFill>
              <a:schemeClr val="tx1"/>
            </a:solidFill>
          </a:endParaRPr>
        </a:p>
      </dgm:t>
    </dgm:pt>
    <dgm:pt modelId="{DB3A9FCD-18B7-497E-A625-7D4521F740D6}" type="sibTrans" cxnId="{DE27C1BA-3606-49C2-9874-F4C874DC7739}">
      <dgm:prSet/>
      <dgm:spPr>
        <a:solidFill>
          <a:srgbClr val="DDB0D2"/>
        </a:solidFill>
      </dgm:spPr>
      <dgm:t>
        <a:bodyPr/>
        <a:lstStyle/>
        <a:p>
          <a:endParaRPr lang="nl-BE">
            <a:solidFill>
              <a:schemeClr val="tx1"/>
            </a:solidFill>
          </a:endParaRPr>
        </a:p>
      </dgm:t>
    </dgm:pt>
    <dgm:pt modelId="{2B2B3ED1-EFFF-4253-8BAC-28AEA4603705}">
      <dgm:prSet phldrT="[Tekst]" custT="1"/>
      <dgm:spPr>
        <a:solidFill>
          <a:srgbClr val="F47043"/>
        </a:solidFill>
      </dgm:spPr>
      <dgm:t>
        <a:bodyPr/>
        <a:lstStyle/>
        <a:p>
          <a:r>
            <a:rPr lang="nl-BE" sz="2400" dirty="0">
              <a:solidFill>
                <a:sysClr val="windowText" lastClr="000000"/>
              </a:solidFill>
              <a:latin typeface="Montserrat" pitchFamily="2" charset="77"/>
            </a:rPr>
            <a:t>Uitvoering</a:t>
          </a:r>
        </a:p>
      </dgm:t>
    </dgm:pt>
    <dgm:pt modelId="{3A3002C5-FD68-4CE3-8726-80F98735DCFE}" type="parTrans" cxnId="{2E0B59B4-EB9B-487C-BE58-36F82002EB01}">
      <dgm:prSet/>
      <dgm:spPr/>
      <dgm:t>
        <a:bodyPr/>
        <a:lstStyle/>
        <a:p>
          <a:endParaRPr lang="nl-BE">
            <a:solidFill>
              <a:schemeClr val="tx1"/>
            </a:solidFill>
          </a:endParaRPr>
        </a:p>
      </dgm:t>
    </dgm:pt>
    <dgm:pt modelId="{6ECC8A08-FF2A-45A8-B070-19E271DE9AF4}" type="sibTrans" cxnId="{2E0B59B4-EB9B-487C-BE58-36F82002EB01}">
      <dgm:prSet/>
      <dgm:spPr>
        <a:solidFill>
          <a:srgbClr val="DDB0D2"/>
        </a:solidFill>
      </dgm:spPr>
      <dgm:t>
        <a:bodyPr/>
        <a:lstStyle/>
        <a:p>
          <a:endParaRPr lang="nl-BE">
            <a:solidFill>
              <a:schemeClr val="tx1"/>
            </a:solidFill>
          </a:endParaRPr>
        </a:p>
      </dgm:t>
    </dgm:pt>
    <dgm:pt modelId="{304D1873-3174-4456-BD0F-96D5859D1F6C}">
      <dgm:prSet phldrT="[Tekst]" custT="1"/>
      <dgm:spPr>
        <a:solidFill>
          <a:srgbClr val="F47043"/>
        </a:solidFill>
      </dgm:spPr>
      <dgm:t>
        <a:bodyPr/>
        <a:lstStyle/>
        <a:p>
          <a:r>
            <a:rPr lang="nl-BE" sz="2400" dirty="0">
              <a:solidFill>
                <a:sysClr val="windowText" lastClr="000000"/>
              </a:solidFill>
              <a:latin typeface="Montserrat" pitchFamily="2" charset="77"/>
            </a:rPr>
            <a:t>Evaluatie en nazorg</a:t>
          </a:r>
        </a:p>
      </dgm:t>
    </dgm:pt>
    <dgm:pt modelId="{0F689680-39BD-4C99-A289-D249EEAC07E2}" type="parTrans" cxnId="{8ADFAC94-85D8-4951-A4FB-21155D12564E}">
      <dgm:prSet/>
      <dgm:spPr/>
      <dgm:t>
        <a:bodyPr/>
        <a:lstStyle/>
        <a:p>
          <a:endParaRPr lang="nl-BE">
            <a:solidFill>
              <a:schemeClr val="tx1"/>
            </a:solidFill>
          </a:endParaRPr>
        </a:p>
      </dgm:t>
    </dgm:pt>
    <dgm:pt modelId="{040EE262-50D4-4F59-B217-35BB3E08A5D8}" type="sibTrans" cxnId="{8ADFAC94-85D8-4951-A4FB-21155D12564E}">
      <dgm:prSet/>
      <dgm:spPr>
        <a:solidFill>
          <a:srgbClr val="DDB0D2"/>
        </a:solidFill>
      </dgm:spPr>
      <dgm:t>
        <a:bodyPr/>
        <a:lstStyle/>
        <a:p>
          <a:endParaRPr lang="nl-BE">
            <a:solidFill>
              <a:schemeClr val="tx1"/>
            </a:solidFill>
          </a:endParaRPr>
        </a:p>
      </dgm:t>
    </dgm:pt>
    <dgm:pt modelId="{1331F5CC-6D79-4864-9100-51B091512C9D}" type="pres">
      <dgm:prSet presAssocID="{0E4D0182-D402-45D0-9F0A-954C7ACFA76D}" presName="cycle" presStyleCnt="0">
        <dgm:presLayoutVars>
          <dgm:dir/>
          <dgm:resizeHandles val="exact"/>
        </dgm:presLayoutVars>
      </dgm:prSet>
      <dgm:spPr/>
    </dgm:pt>
    <dgm:pt modelId="{47923CE8-8493-438C-AABC-D2B6C96F489C}" type="pres">
      <dgm:prSet presAssocID="{B337F538-E234-4690-9E52-D8BEFD17FCE2}" presName="node" presStyleLbl="node1" presStyleIdx="0" presStyleCnt="5" custScaleX="158523" custScaleY="78553">
        <dgm:presLayoutVars>
          <dgm:bulletEnabled val="1"/>
        </dgm:presLayoutVars>
      </dgm:prSet>
      <dgm:spPr/>
    </dgm:pt>
    <dgm:pt modelId="{54C5E762-6CCB-45D4-A2EA-A3BAE60C909C}" type="pres">
      <dgm:prSet presAssocID="{8B6391CB-CCA5-49BB-B6EE-135219DD3B65}" presName="sibTrans" presStyleLbl="sibTrans2D1" presStyleIdx="0" presStyleCnt="5"/>
      <dgm:spPr/>
    </dgm:pt>
    <dgm:pt modelId="{DB443AD5-EE7C-46A9-A8F3-20ACE72FC165}" type="pres">
      <dgm:prSet presAssocID="{8B6391CB-CCA5-49BB-B6EE-135219DD3B65}" presName="connectorText" presStyleLbl="sibTrans2D1" presStyleIdx="0" presStyleCnt="5"/>
      <dgm:spPr/>
    </dgm:pt>
    <dgm:pt modelId="{39CEFA00-E41A-4652-9E78-D225D6D7E693}" type="pres">
      <dgm:prSet presAssocID="{1C0B2309-9C6D-40C7-AC13-FDB341BC5203}" presName="node" presStyleLbl="node1" presStyleIdx="1" presStyleCnt="5" custScaleX="128453" custScaleY="80852" custRadScaleRad="100331" custRadScaleInc="3415">
        <dgm:presLayoutVars>
          <dgm:bulletEnabled val="1"/>
        </dgm:presLayoutVars>
      </dgm:prSet>
      <dgm:spPr/>
    </dgm:pt>
    <dgm:pt modelId="{29629C15-6F6E-4C39-AC8A-DAAF54F5F1DA}" type="pres">
      <dgm:prSet presAssocID="{7FEAD621-F509-4B2D-8A1E-2B3F5A242107}" presName="sibTrans" presStyleLbl="sibTrans2D1" presStyleIdx="1" presStyleCnt="5"/>
      <dgm:spPr/>
    </dgm:pt>
    <dgm:pt modelId="{431242C4-0E77-4AA5-B301-B00F9BA3091E}" type="pres">
      <dgm:prSet presAssocID="{7FEAD621-F509-4B2D-8A1E-2B3F5A242107}" presName="connectorText" presStyleLbl="sibTrans2D1" presStyleIdx="1" presStyleCnt="5"/>
      <dgm:spPr/>
    </dgm:pt>
    <dgm:pt modelId="{18DE2157-1C77-4C57-9CE0-E4D9E2A8A179}" type="pres">
      <dgm:prSet presAssocID="{CBE3DB56-DE6D-44CE-AB4F-CBF96D2A54CA}" presName="node" presStyleLbl="node1" presStyleIdx="2" presStyleCnt="5" custScaleX="133603" custScaleY="82315" custRadScaleRad="110744" custRadScaleInc="-19638">
        <dgm:presLayoutVars>
          <dgm:bulletEnabled val="1"/>
        </dgm:presLayoutVars>
      </dgm:prSet>
      <dgm:spPr/>
    </dgm:pt>
    <dgm:pt modelId="{DCFA0B1D-CAED-4889-8B9D-EFC6746120E5}" type="pres">
      <dgm:prSet presAssocID="{DB3A9FCD-18B7-497E-A625-7D4521F740D6}" presName="sibTrans" presStyleLbl="sibTrans2D1" presStyleIdx="2" presStyleCnt="5"/>
      <dgm:spPr/>
    </dgm:pt>
    <dgm:pt modelId="{11DFFB77-1328-48F8-8351-2D0D5662A56D}" type="pres">
      <dgm:prSet presAssocID="{DB3A9FCD-18B7-497E-A625-7D4521F740D6}" presName="connectorText" presStyleLbl="sibTrans2D1" presStyleIdx="2" presStyleCnt="5"/>
      <dgm:spPr/>
    </dgm:pt>
    <dgm:pt modelId="{F596F127-B03B-48CB-B3FC-9588976046BE}" type="pres">
      <dgm:prSet presAssocID="{2B2B3ED1-EFFF-4253-8BAC-28AEA4603705}" presName="node" presStyleLbl="node1" presStyleIdx="3" presStyleCnt="5" custScaleX="168248" custScaleY="91157" custRadScaleRad="110378" custRadScaleInc="19072">
        <dgm:presLayoutVars>
          <dgm:bulletEnabled val="1"/>
        </dgm:presLayoutVars>
      </dgm:prSet>
      <dgm:spPr/>
    </dgm:pt>
    <dgm:pt modelId="{BE85196C-9CBB-4D29-A592-6CF4DAF079AA}" type="pres">
      <dgm:prSet presAssocID="{6ECC8A08-FF2A-45A8-B070-19E271DE9AF4}" presName="sibTrans" presStyleLbl="sibTrans2D1" presStyleIdx="3" presStyleCnt="5"/>
      <dgm:spPr/>
    </dgm:pt>
    <dgm:pt modelId="{D6E22528-B674-4F86-8A26-B19F406DA9F1}" type="pres">
      <dgm:prSet presAssocID="{6ECC8A08-FF2A-45A8-B070-19E271DE9AF4}" presName="connectorText" presStyleLbl="sibTrans2D1" presStyleIdx="3" presStyleCnt="5"/>
      <dgm:spPr/>
    </dgm:pt>
    <dgm:pt modelId="{FCCE796B-E01D-4536-80F3-8926BA85A630}" type="pres">
      <dgm:prSet presAssocID="{304D1873-3174-4456-BD0F-96D5859D1F6C}" presName="node" presStyleLbl="node1" presStyleIdx="4" presStyleCnt="5" custScaleX="160536" custRadScaleRad="94581" custRadScaleInc="-6733">
        <dgm:presLayoutVars>
          <dgm:bulletEnabled val="1"/>
        </dgm:presLayoutVars>
      </dgm:prSet>
      <dgm:spPr/>
    </dgm:pt>
    <dgm:pt modelId="{C6C78ABB-490C-4DB8-AC07-C9AE3AE76915}" type="pres">
      <dgm:prSet presAssocID="{040EE262-50D4-4F59-B217-35BB3E08A5D8}" presName="sibTrans" presStyleLbl="sibTrans2D1" presStyleIdx="4" presStyleCnt="5"/>
      <dgm:spPr/>
    </dgm:pt>
    <dgm:pt modelId="{C05B26CB-7D74-48E7-ADB5-F85F6079DD5E}" type="pres">
      <dgm:prSet presAssocID="{040EE262-50D4-4F59-B217-35BB3E08A5D8}" presName="connectorText" presStyleLbl="sibTrans2D1" presStyleIdx="4" presStyleCnt="5"/>
      <dgm:spPr/>
    </dgm:pt>
  </dgm:ptLst>
  <dgm:cxnLst>
    <dgm:cxn modelId="{C95BEB0B-3B02-4759-BF35-BCA28F43A362}" type="presOf" srcId="{B337F538-E234-4690-9E52-D8BEFD17FCE2}" destId="{47923CE8-8493-438C-AABC-D2B6C96F489C}" srcOrd="0" destOrd="0" presId="urn:microsoft.com/office/officeart/2005/8/layout/cycle2"/>
    <dgm:cxn modelId="{FD5D5E27-F346-45D8-ADF0-499F79E8E196}" type="presOf" srcId="{1C0B2309-9C6D-40C7-AC13-FDB341BC5203}" destId="{39CEFA00-E41A-4652-9E78-D225D6D7E693}" srcOrd="0" destOrd="0" presId="urn:microsoft.com/office/officeart/2005/8/layout/cycle2"/>
    <dgm:cxn modelId="{B2DF3929-1E4F-43AC-9D9D-E68EE8EE7A4A}" type="presOf" srcId="{6ECC8A08-FF2A-45A8-B070-19E271DE9AF4}" destId="{BE85196C-9CBB-4D29-A592-6CF4DAF079AA}" srcOrd="0" destOrd="0" presId="urn:microsoft.com/office/officeart/2005/8/layout/cycle2"/>
    <dgm:cxn modelId="{1C0BF84F-6520-4FEF-B9C3-787CBF09E827}" srcId="{0E4D0182-D402-45D0-9F0A-954C7ACFA76D}" destId="{1C0B2309-9C6D-40C7-AC13-FDB341BC5203}" srcOrd="1" destOrd="0" parTransId="{E5C28241-2E9B-47E6-AD6F-E2E70DE6E1B1}" sibTransId="{7FEAD621-F509-4B2D-8A1E-2B3F5A242107}"/>
    <dgm:cxn modelId="{811CEB5B-4CB1-471E-BBE7-5D3B65EDC74E}" type="presOf" srcId="{8B6391CB-CCA5-49BB-B6EE-135219DD3B65}" destId="{DB443AD5-EE7C-46A9-A8F3-20ACE72FC165}" srcOrd="1" destOrd="0" presId="urn:microsoft.com/office/officeart/2005/8/layout/cycle2"/>
    <dgm:cxn modelId="{70B43468-F8C9-427B-A5A2-5514B09AA834}" type="presOf" srcId="{CBE3DB56-DE6D-44CE-AB4F-CBF96D2A54CA}" destId="{18DE2157-1C77-4C57-9CE0-E4D9E2A8A179}" srcOrd="0" destOrd="0" presId="urn:microsoft.com/office/officeart/2005/8/layout/cycle2"/>
    <dgm:cxn modelId="{E4A3596F-943C-48D4-9A30-0714F4CE0E5B}" type="presOf" srcId="{7FEAD621-F509-4B2D-8A1E-2B3F5A242107}" destId="{29629C15-6F6E-4C39-AC8A-DAAF54F5F1DA}" srcOrd="0" destOrd="0" presId="urn:microsoft.com/office/officeart/2005/8/layout/cycle2"/>
    <dgm:cxn modelId="{B0C6F88C-DAEF-4EC9-AB11-9CFEC4324A63}" type="presOf" srcId="{7FEAD621-F509-4B2D-8A1E-2B3F5A242107}" destId="{431242C4-0E77-4AA5-B301-B00F9BA3091E}" srcOrd="1" destOrd="0" presId="urn:microsoft.com/office/officeart/2005/8/layout/cycle2"/>
    <dgm:cxn modelId="{8ADFAC94-85D8-4951-A4FB-21155D12564E}" srcId="{0E4D0182-D402-45D0-9F0A-954C7ACFA76D}" destId="{304D1873-3174-4456-BD0F-96D5859D1F6C}" srcOrd="4" destOrd="0" parTransId="{0F689680-39BD-4C99-A289-D249EEAC07E2}" sibTransId="{040EE262-50D4-4F59-B217-35BB3E08A5D8}"/>
    <dgm:cxn modelId="{263992A2-CEB9-4896-A4BB-EE39E9B9D580}" type="presOf" srcId="{2B2B3ED1-EFFF-4253-8BAC-28AEA4603705}" destId="{F596F127-B03B-48CB-B3FC-9588976046BE}" srcOrd="0" destOrd="0" presId="urn:microsoft.com/office/officeart/2005/8/layout/cycle2"/>
    <dgm:cxn modelId="{2AFCEEA9-6471-439A-9456-3B578E20E244}" type="presOf" srcId="{040EE262-50D4-4F59-B217-35BB3E08A5D8}" destId="{C6C78ABB-490C-4DB8-AC07-C9AE3AE76915}" srcOrd="0" destOrd="0" presId="urn:microsoft.com/office/officeart/2005/8/layout/cycle2"/>
    <dgm:cxn modelId="{BBB8ECAE-511C-4C85-A481-DE2FDD06C2C3}" type="presOf" srcId="{0E4D0182-D402-45D0-9F0A-954C7ACFA76D}" destId="{1331F5CC-6D79-4864-9100-51B091512C9D}" srcOrd="0" destOrd="0" presId="urn:microsoft.com/office/officeart/2005/8/layout/cycle2"/>
    <dgm:cxn modelId="{7E1756B4-0D12-4EC4-8524-1AB855AA25CE}" type="presOf" srcId="{040EE262-50D4-4F59-B217-35BB3E08A5D8}" destId="{C05B26CB-7D74-48E7-ADB5-F85F6079DD5E}" srcOrd="1" destOrd="0" presId="urn:microsoft.com/office/officeart/2005/8/layout/cycle2"/>
    <dgm:cxn modelId="{2E0B59B4-EB9B-487C-BE58-36F82002EB01}" srcId="{0E4D0182-D402-45D0-9F0A-954C7ACFA76D}" destId="{2B2B3ED1-EFFF-4253-8BAC-28AEA4603705}" srcOrd="3" destOrd="0" parTransId="{3A3002C5-FD68-4CE3-8726-80F98735DCFE}" sibTransId="{6ECC8A08-FF2A-45A8-B070-19E271DE9AF4}"/>
    <dgm:cxn modelId="{DE27C1BA-3606-49C2-9874-F4C874DC7739}" srcId="{0E4D0182-D402-45D0-9F0A-954C7ACFA76D}" destId="{CBE3DB56-DE6D-44CE-AB4F-CBF96D2A54CA}" srcOrd="2" destOrd="0" parTransId="{6EA4A3E5-98A8-48F8-A061-25ED475018FF}" sibTransId="{DB3A9FCD-18B7-497E-A625-7D4521F740D6}"/>
    <dgm:cxn modelId="{FD1935C4-F0C0-4576-AD01-70CD23C95F25}" srcId="{0E4D0182-D402-45D0-9F0A-954C7ACFA76D}" destId="{B337F538-E234-4690-9E52-D8BEFD17FCE2}" srcOrd="0" destOrd="0" parTransId="{17BC3377-7496-4F2F-A58E-8D45BA2C34E8}" sibTransId="{8B6391CB-CCA5-49BB-B6EE-135219DD3B65}"/>
    <dgm:cxn modelId="{DA9922CB-C89F-43F5-8A6D-EFC76CFFEAD3}" type="presOf" srcId="{8B6391CB-CCA5-49BB-B6EE-135219DD3B65}" destId="{54C5E762-6CCB-45D4-A2EA-A3BAE60C909C}" srcOrd="0" destOrd="0" presId="urn:microsoft.com/office/officeart/2005/8/layout/cycle2"/>
    <dgm:cxn modelId="{3BD944D8-358A-4937-A4EC-494C79C58913}" type="presOf" srcId="{DB3A9FCD-18B7-497E-A625-7D4521F740D6}" destId="{11DFFB77-1328-48F8-8351-2D0D5662A56D}" srcOrd="1" destOrd="0" presId="urn:microsoft.com/office/officeart/2005/8/layout/cycle2"/>
    <dgm:cxn modelId="{6CD571ED-3356-4D84-B86F-03C71C378E6D}" type="presOf" srcId="{304D1873-3174-4456-BD0F-96D5859D1F6C}" destId="{FCCE796B-E01D-4536-80F3-8926BA85A630}" srcOrd="0" destOrd="0" presId="urn:microsoft.com/office/officeart/2005/8/layout/cycle2"/>
    <dgm:cxn modelId="{F3FB56F3-B18E-4B1E-8D34-1BDCC336E880}" type="presOf" srcId="{6ECC8A08-FF2A-45A8-B070-19E271DE9AF4}" destId="{D6E22528-B674-4F86-8A26-B19F406DA9F1}" srcOrd="1" destOrd="0" presId="urn:microsoft.com/office/officeart/2005/8/layout/cycle2"/>
    <dgm:cxn modelId="{25E424F7-30CE-4043-9013-074BA7E01C17}" type="presOf" srcId="{DB3A9FCD-18B7-497E-A625-7D4521F740D6}" destId="{DCFA0B1D-CAED-4889-8B9D-EFC6746120E5}" srcOrd="0" destOrd="0" presId="urn:microsoft.com/office/officeart/2005/8/layout/cycle2"/>
    <dgm:cxn modelId="{4E129672-31F2-46C7-8292-943EBB679B05}" type="presParOf" srcId="{1331F5CC-6D79-4864-9100-51B091512C9D}" destId="{47923CE8-8493-438C-AABC-D2B6C96F489C}" srcOrd="0" destOrd="0" presId="urn:microsoft.com/office/officeart/2005/8/layout/cycle2"/>
    <dgm:cxn modelId="{5D47FC4A-4768-4DE3-B3B8-157238E3C72B}" type="presParOf" srcId="{1331F5CC-6D79-4864-9100-51B091512C9D}" destId="{54C5E762-6CCB-45D4-A2EA-A3BAE60C909C}" srcOrd="1" destOrd="0" presId="urn:microsoft.com/office/officeart/2005/8/layout/cycle2"/>
    <dgm:cxn modelId="{62CA16B2-3F05-4501-A350-07B4210690A3}" type="presParOf" srcId="{54C5E762-6CCB-45D4-A2EA-A3BAE60C909C}" destId="{DB443AD5-EE7C-46A9-A8F3-20ACE72FC165}" srcOrd="0" destOrd="0" presId="urn:microsoft.com/office/officeart/2005/8/layout/cycle2"/>
    <dgm:cxn modelId="{DE8EF9F8-0B88-4B33-BC92-C07894C381E1}" type="presParOf" srcId="{1331F5CC-6D79-4864-9100-51B091512C9D}" destId="{39CEFA00-E41A-4652-9E78-D225D6D7E693}" srcOrd="2" destOrd="0" presId="urn:microsoft.com/office/officeart/2005/8/layout/cycle2"/>
    <dgm:cxn modelId="{F6084CE0-7CC4-4D2B-A32A-DF215D005FE9}" type="presParOf" srcId="{1331F5CC-6D79-4864-9100-51B091512C9D}" destId="{29629C15-6F6E-4C39-AC8A-DAAF54F5F1DA}" srcOrd="3" destOrd="0" presId="urn:microsoft.com/office/officeart/2005/8/layout/cycle2"/>
    <dgm:cxn modelId="{9FDD2B46-2318-476C-800B-53AAA9E57513}" type="presParOf" srcId="{29629C15-6F6E-4C39-AC8A-DAAF54F5F1DA}" destId="{431242C4-0E77-4AA5-B301-B00F9BA3091E}" srcOrd="0" destOrd="0" presId="urn:microsoft.com/office/officeart/2005/8/layout/cycle2"/>
    <dgm:cxn modelId="{2A615F0A-110E-443D-839F-96EBD8E21651}" type="presParOf" srcId="{1331F5CC-6D79-4864-9100-51B091512C9D}" destId="{18DE2157-1C77-4C57-9CE0-E4D9E2A8A179}" srcOrd="4" destOrd="0" presId="urn:microsoft.com/office/officeart/2005/8/layout/cycle2"/>
    <dgm:cxn modelId="{0ECE5242-AC62-4A5D-98F8-98F4C9B483F3}" type="presParOf" srcId="{1331F5CC-6D79-4864-9100-51B091512C9D}" destId="{DCFA0B1D-CAED-4889-8B9D-EFC6746120E5}" srcOrd="5" destOrd="0" presId="urn:microsoft.com/office/officeart/2005/8/layout/cycle2"/>
    <dgm:cxn modelId="{FC6B17A6-5720-4287-A9A8-E70A0DBDB020}" type="presParOf" srcId="{DCFA0B1D-CAED-4889-8B9D-EFC6746120E5}" destId="{11DFFB77-1328-48F8-8351-2D0D5662A56D}" srcOrd="0" destOrd="0" presId="urn:microsoft.com/office/officeart/2005/8/layout/cycle2"/>
    <dgm:cxn modelId="{EFA25523-A292-4F26-83DC-1F266F6AE264}" type="presParOf" srcId="{1331F5CC-6D79-4864-9100-51B091512C9D}" destId="{F596F127-B03B-48CB-B3FC-9588976046BE}" srcOrd="6" destOrd="0" presId="urn:microsoft.com/office/officeart/2005/8/layout/cycle2"/>
    <dgm:cxn modelId="{F4810744-D8C2-4A3D-9489-4B3AFE3C3A33}" type="presParOf" srcId="{1331F5CC-6D79-4864-9100-51B091512C9D}" destId="{BE85196C-9CBB-4D29-A592-6CF4DAF079AA}" srcOrd="7" destOrd="0" presId="urn:microsoft.com/office/officeart/2005/8/layout/cycle2"/>
    <dgm:cxn modelId="{8AF7651C-BE38-460D-A20A-3B1156E02AEF}" type="presParOf" srcId="{BE85196C-9CBB-4D29-A592-6CF4DAF079AA}" destId="{D6E22528-B674-4F86-8A26-B19F406DA9F1}" srcOrd="0" destOrd="0" presId="urn:microsoft.com/office/officeart/2005/8/layout/cycle2"/>
    <dgm:cxn modelId="{017CEBE4-6CB0-43FD-A8FA-C19A5FDBDB41}" type="presParOf" srcId="{1331F5CC-6D79-4864-9100-51B091512C9D}" destId="{FCCE796B-E01D-4536-80F3-8926BA85A630}" srcOrd="8" destOrd="0" presId="urn:microsoft.com/office/officeart/2005/8/layout/cycle2"/>
    <dgm:cxn modelId="{5975F503-8022-46FB-84CB-DD142C330A91}" type="presParOf" srcId="{1331F5CC-6D79-4864-9100-51B091512C9D}" destId="{C6C78ABB-490C-4DB8-AC07-C9AE3AE76915}" srcOrd="9" destOrd="0" presId="urn:microsoft.com/office/officeart/2005/8/layout/cycle2"/>
    <dgm:cxn modelId="{F090031D-2194-40E8-873D-855825CF8881}" type="presParOf" srcId="{C6C78ABB-490C-4DB8-AC07-C9AE3AE76915}" destId="{C05B26CB-7D74-48E7-ADB5-F85F6079DD5E}"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83F66E-6823-B341-ABEC-9C810AF7E774}"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nl-NL"/>
        </a:p>
      </dgm:t>
    </dgm:pt>
    <dgm:pt modelId="{B99CE98E-77AB-E14C-99C3-17F236A2D319}">
      <dgm:prSet phldrT="[Tekst]"/>
      <dgm:spPr>
        <a:solidFill>
          <a:srgbClr val="AAB6D2"/>
        </a:solidFill>
      </dgm:spPr>
      <dgm:t>
        <a:bodyPr/>
        <a:lstStyle/>
        <a:p>
          <a:r>
            <a:rPr lang="nl-NL" dirty="0"/>
            <a:t>Beleidsplan</a:t>
          </a:r>
        </a:p>
      </dgm:t>
    </dgm:pt>
    <dgm:pt modelId="{657CEA4B-D97D-0E45-A0CF-EA1D55412DDA}" type="parTrans" cxnId="{C8313DEC-6015-574C-AF9D-53946CCCF373}">
      <dgm:prSet/>
      <dgm:spPr/>
      <dgm:t>
        <a:bodyPr/>
        <a:lstStyle/>
        <a:p>
          <a:endParaRPr lang="nl-NL"/>
        </a:p>
      </dgm:t>
    </dgm:pt>
    <dgm:pt modelId="{BA5BB8CF-F3E0-9546-B18C-8B950FB53537}" type="sibTrans" cxnId="{C8313DEC-6015-574C-AF9D-53946CCCF373}">
      <dgm:prSet/>
      <dgm:spPr/>
      <dgm:t>
        <a:bodyPr/>
        <a:lstStyle/>
        <a:p>
          <a:endParaRPr lang="nl-NL"/>
        </a:p>
      </dgm:t>
    </dgm:pt>
    <dgm:pt modelId="{0C99F997-15F2-6344-A9E3-C2DE39AA5177}">
      <dgm:prSet phldrT="[Tekst]"/>
      <dgm:spPr>
        <a:ln>
          <a:solidFill>
            <a:srgbClr val="AAB6D2"/>
          </a:solidFill>
        </a:ln>
      </dgm:spPr>
      <dgm:t>
        <a:bodyPr/>
        <a:lstStyle/>
        <a:p>
          <a:r>
            <a:rPr lang="nl-NL" dirty="0"/>
            <a:t>Missie</a:t>
          </a:r>
        </a:p>
      </dgm:t>
    </dgm:pt>
    <dgm:pt modelId="{25F5FCD2-8AB1-6443-8CFB-73FEACCA1FA0}" type="parTrans" cxnId="{A74CD4E7-DBEA-274E-9F83-A46039CF0B50}">
      <dgm:prSet/>
      <dgm:spPr/>
      <dgm:t>
        <a:bodyPr/>
        <a:lstStyle/>
        <a:p>
          <a:endParaRPr lang="nl-NL"/>
        </a:p>
      </dgm:t>
    </dgm:pt>
    <dgm:pt modelId="{EAA59465-C72F-F940-AD5F-E4A4CD1D3E86}" type="sibTrans" cxnId="{A74CD4E7-DBEA-274E-9F83-A46039CF0B50}">
      <dgm:prSet/>
      <dgm:spPr/>
      <dgm:t>
        <a:bodyPr/>
        <a:lstStyle/>
        <a:p>
          <a:endParaRPr lang="nl-NL"/>
        </a:p>
      </dgm:t>
    </dgm:pt>
    <dgm:pt modelId="{050888F3-CA05-0F45-8056-C53B4B98F88D}">
      <dgm:prSet phldrT="[Tekst]"/>
      <dgm:spPr>
        <a:ln>
          <a:solidFill>
            <a:srgbClr val="AAB6D2"/>
          </a:solidFill>
        </a:ln>
      </dgm:spPr>
      <dgm:t>
        <a:bodyPr/>
        <a:lstStyle/>
        <a:p>
          <a:r>
            <a:rPr lang="nl-NL" dirty="0"/>
            <a:t>Kernpraktijken</a:t>
          </a:r>
        </a:p>
      </dgm:t>
    </dgm:pt>
    <dgm:pt modelId="{7A77D2CC-D06A-5E46-B32E-892A4C82AD7A}" type="parTrans" cxnId="{3900DF5F-E450-7B4A-8C75-387CBCC2C32B}">
      <dgm:prSet/>
      <dgm:spPr/>
      <dgm:t>
        <a:bodyPr/>
        <a:lstStyle/>
        <a:p>
          <a:endParaRPr lang="nl-NL"/>
        </a:p>
      </dgm:t>
    </dgm:pt>
    <dgm:pt modelId="{B5EF5B90-F594-B743-953F-C70C2C56067F}" type="sibTrans" cxnId="{3900DF5F-E450-7B4A-8C75-387CBCC2C32B}">
      <dgm:prSet/>
      <dgm:spPr/>
      <dgm:t>
        <a:bodyPr/>
        <a:lstStyle/>
        <a:p>
          <a:endParaRPr lang="nl-NL"/>
        </a:p>
      </dgm:t>
    </dgm:pt>
    <dgm:pt modelId="{1C9B294F-489B-6049-9416-E165620E5870}">
      <dgm:prSet phldrT="[Tekst]"/>
      <dgm:spPr>
        <a:solidFill>
          <a:srgbClr val="AAB6D2"/>
        </a:solidFill>
      </dgm:spPr>
      <dgm:t>
        <a:bodyPr/>
        <a:lstStyle/>
        <a:p>
          <a:r>
            <a:rPr lang="nl-NL" dirty="0"/>
            <a:t>Behoeften</a:t>
          </a:r>
        </a:p>
      </dgm:t>
    </dgm:pt>
    <dgm:pt modelId="{7964A203-E4A2-EC47-A269-F8D688456988}" type="parTrans" cxnId="{01AABB01-83F6-AA4D-9946-AE9A5E8AE24E}">
      <dgm:prSet/>
      <dgm:spPr/>
      <dgm:t>
        <a:bodyPr/>
        <a:lstStyle/>
        <a:p>
          <a:endParaRPr lang="nl-NL"/>
        </a:p>
      </dgm:t>
    </dgm:pt>
    <dgm:pt modelId="{ADA6EE37-A874-CE45-9A7D-2F9E6212474B}" type="sibTrans" cxnId="{01AABB01-83F6-AA4D-9946-AE9A5E8AE24E}">
      <dgm:prSet/>
      <dgm:spPr/>
      <dgm:t>
        <a:bodyPr/>
        <a:lstStyle/>
        <a:p>
          <a:endParaRPr lang="nl-NL"/>
        </a:p>
      </dgm:t>
    </dgm:pt>
    <dgm:pt modelId="{BA808BAF-E528-154F-8562-DD9B12D5284C}">
      <dgm:prSet phldrT="[Tekst]"/>
      <dgm:spPr>
        <a:ln>
          <a:solidFill>
            <a:srgbClr val="AAB6D2"/>
          </a:solidFill>
        </a:ln>
      </dgm:spPr>
      <dgm:t>
        <a:bodyPr/>
        <a:lstStyle/>
        <a:p>
          <a:r>
            <a:rPr lang="nl-NL" dirty="0"/>
            <a:t>Noden publiek </a:t>
          </a:r>
        </a:p>
      </dgm:t>
    </dgm:pt>
    <dgm:pt modelId="{075BEFFE-1729-3C42-B66B-E2D03B3AE294}" type="parTrans" cxnId="{C0E63A4D-C580-EB42-9EA5-B8781A987E26}">
      <dgm:prSet/>
      <dgm:spPr/>
      <dgm:t>
        <a:bodyPr/>
        <a:lstStyle/>
        <a:p>
          <a:endParaRPr lang="nl-NL"/>
        </a:p>
      </dgm:t>
    </dgm:pt>
    <dgm:pt modelId="{5107F67B-39F4-3345-AFB7-54E89E275DBA}" type="sibTrans" cxnId="{C0E63A4D-C580-EB42-9EA5-B8781A987E26}">
      <dgm:prSet/>
      <dgm:spPr/>
      <dgm:t>
        <a:bodyPr/>
        <a:lstStyle/>
        <a:p>
          <a:endParaRPr lang="nl-NL"/>
        </a:p>
      </dgm:t>
    </dgm:pt>
    <dgm:pt modelId="{03941EB0-CAF1-2D47-B451-AAC79AB8E911}">
      <dgm:prSet phldrT="[Tekst]"/>
      <dgm:spPr>
        <a:ln>
          <a:solidFill>
            <a:srgbClr val="AAB6D2"/>
          </a:solidFill>
        </a:ln>
      </dgm:spPr>
      <dgm:t>
        <a:bodyPr/>
        <a:lstStyle/>
        <a:p>
          <a:r>
            <a:rPr lang="nl-NL" dirty="0"/>
            <a:t>“NIVEA”</a:t>
          </a:r>
        </a:p>
      </dgm:t>
    </dgm:pt>
    <dgm:pt modelId="{436A6D8D-ADF4-E842-BED4-BB76B9D3D72A}" type="parTrans" cxnId="{07EBA23E-E018-4446-B1E1-DDB5FB4BDFCE}">
      <dgm:prSet/>
      <dgm:spPr/>
      <dgm:t>
        <a:bodyPr/>
        <a:lstStyle/>
        <a:p>
          <a:endParaRPr lang="nl-NL"/>
        </a:p>
      </dgm:t>
    </dgm:pt>
    <dgm:pt modelId="{8A506F97-F337-1749-8BD8-EEB3212FB1E0}" type="sibTrans" cxnId="{07EBA23E-E018-4446-B1E1-DDB5FB4BDFCE}">
      <dgm:prSet/>
      <dgm:spPr/>
      <dgm:t>
        <a:bodyPr/>
        <a:lstStyle/>
        <a:p>
          <a:endParaRPr lang="nl-NL"/>
        </a:p>
      </dgm:t>
    </dgm:pt>
    <dgm:pt modelId="{DBD662DC-3F66-314E-9C50-A4F5D2ABCDA2}">
      <dgm:prSet phldrT="[Tekst]"/>
      <dgm:spPr>
        <a:solidFill>
          <a:srgbClr val="AAB6D2"/>
        </a:solidFill>
      </dgm:spPr>
      <dgm:t>
        <a:bodyPr/>
        <a:lstStyle/>
        <a:p>
          <a:r>
            <a:rPr lang="nl-NL" dirty="0"/>
            <a:t>Actueel</a:t>
          </a:r>
        </a:p>
      </dgm:t>
    </dgm:pt>
    <dgm:pt modelId="{0821E91C-D818-D94D-9F3C-FA7E40E89D2F}" type="parTrans" cxnId="{845A6500-0DFC-BE4C-B368-8AD358DB66E7}">
      <dgm:prSet/>
      <dgm:spPr/>
      <dgm:t>
        <a:bodyPr/>
        <a:lstStyle/>
        <a:p>
          <a:endParaRPr lang="nl-NL"/>
        </a:p>
      </dgm:t>
    </dgm:pt>
    <dgm:pt modelId="{A126BB49-7764-8144-8CD1-413E7230A75E}" type="sibTrans" cxnId="{845A6500-0DFC-BE4C-B368-8AD358DB66E7}">
      <dgm:prSet/>
      <dgm:spPr/>
      <dgm:t>
        <a:bodyPr/>
        <a:lstStyle/>
        <a:p>
          <a:endParaRPr lang="nl-NL"/>
        </a:p>
      </dgm:t>
    </dgm:pt>
    <dgm:pt modelId="{90B1C5F3-374D-4F46-B511-8274B599BC1A}">
      <dgm:prSet phldrT="[Tekst]"/>
      <dgm:spPr>
        <a:ln>
          <a:solidFill>
            <a:srgbClr val="AAB6D2"/>
          </a:solidFill>
        </a:ln>
      </dgm:spPr>
      <dgm:t>
        <a:bodyPr/>
        <a:lstStyle/>
        <a:p>
          <a:r>
            <a:rPr lang="nl-NL" dirty="0"/>
            <a:t>Inspelen</a:t>
          </a:r>
        </a:p>
      </dgm:t>
    </dgm:pt>
    <dgm:pt modelId="{E8486A54-9137-B748-A949-BB6E6F8D13AB}" type="parTrans" cxnId="{B8F3F256-27EE-6347-B946-DB91B30A7E8B}">
      <dgm:prSet/>
      <dgm:spPr/>
      <dgm:t>
        <a:bodyPr/>
        <a:lstStyle/>
        <a:p>
          <a:endParaRPr lang="nl-NL"/>
        </a:p>
      </dgm:t>
    </dgm:pt>
    <dgm:pt modelId="{5647C019-F237-F347-AC83-07A9E252C8E6}" type="sibTrans" cxnId="{B8F3F256-27EE-6347-B946-DB91B30A7E8B}">
      <dgm:prSet/>
      <dgm:spPr/>
      <dgm:t>
        <a:bodyPr/>
        <a:lstStyle/>
        <a:p>
          <a:endParaRPr lang="nl-NL"/>
        </a:p>
      </dgm:t>
    </dgm:pt>
    <dgm:pt modelId="{D0BC989C-6530-DD45-9D61-34751327E3ED}">
      <dgm:prSet phldrT="[Tekst]"/>
      <dgm:spPr>
        <a:ln>
          <a:solidFill>
            <a:srgbClr val="AAB6D2"/>
          </a:solidFill>
        </a:ln>
      </dgm:spPr>
      <dgm:t>
        <a:bodyPr/>
        <a:lstStyle/>
        <a:p>
          <a:r>
            <a:rPr lang="nl-NL" dirty="0"/>
            <a:t>Ad hoc, omdat het relevant is</a:t>
          </a:r>
        </a:p>
      </dgm:t>
    </dgm:pt>
    <dgm:pt modelId="{801DF908-9F17-C340-9BB4-3C2072152313}" type="parTrans" cxnId="{C8EEF5DF-354B-7A49-9276-C9D341B3EB23}">
      <dgm:prSet/>
      <dgm:spPr/>
      <dgm:t>
        <a:bodyPr/>
        <a:lstStyle/>
        <a:p>
          <a:endParaRPr lang="nl-NL"/>
        </a:p>
      </dgm:t>
    </dgm:pt>
    <dgm:pt modelId="{19834CB2-5211-854A-B9E5-896BBA2041E8}" type="sibTrans" cxnId="{C8EEF5DF-354B-7A49-9276-C9D341B3EB23}">
      <dgm:prSet/>
      <dgm:spPr/>
      <dgm:t>
        <a:bodyPr/>
        <a:lstStyle/>
        <a:p>
          <a:endParaRPr lang="nl-NL"/>
        </a:p>
      </dgm:t>
    </dgm:pt>
    <dgm:pt modelId="{48124258-018B-0E4D-AAF4-75796C8172A7}">
      <dgm:prSet phldrT="[Tekst]"/>
      <dgm:spPr>
        <a:ln>
          <a:solidFill>
            <a:srgbClr val="AAB6D2"/>
          </a:solidFill>
        </a:ln>
      </dgm:spPr>
      <dgm:t>
        <a:bodyPr/>
        <a:lstStyle/>
        <a:p>
          <a:r>
            <a:rPr lang="nl-NL" dirty="0"/>
            <a:t>Kernthema’s</a:t>
          </a:r>
        </a:p>
      </dgm:t>
    </dgm:pt>
    <dgm:pt modelId="{AE0D4540-5EBF-FB4E-90B6-27E6F2966FC1}" type="parTrans" cxnId="{95496206-A8C9-D742-81DE-4A58B08E804A}">
      <dgm:prSet/>
      <dgm:spPr/>
    </dgm:pt>
    <dgm:pt modelId="{EB9AB22B-EEBE-FB45-A10E-D6C803561F8A}" type="sibTrans" cxnId="{95496206-A8C9-D742-81DE-4A58B08E804A}">
      <dgm:prSet/>
      <dgm:spPr/>
    </dgm:pt>
    <dgm:pt modelId="{74C195CF-8F75-9148-B50E-3B35D918C93D}" type="pres">
      <dgm:prSet presAssocID="{C083F66E-6823-B341-ABEC-9C810AF7E774}" presName="Name0" presStyleCnt="0">
        <dgm:presLayoutVars>
          <dgm:dir/>
          <dgm:animLvl val="lvl"/>
          <dgm:resizeHandles val="exact"/>
        </dgm:presLayoutVars>
      </dgm:prSet>
      <dgm:spPr/>
    </dgm:pt>
    <dgm:pt modelId="{47EDB587-CF6A-944B-9454-033FAAB31284}" type="pres">
      <dgm:prSet presAssocID="{C083F66E-6823-B341-ABEC-9C810AF7E774}" presName="tSp" presStyleCnt="0"/>
      <dgm:spPr/>
    </dgm:pt>
    <dgm:pt modelId="{31697C1A-F20E-0647-ACF2-E5EA1DE33CA4}" type="pres">
      <dgm:prSet presAssocID="{C083F66E-6823-B341-ABEC-9C810AF7E774}" presName="bSp" presStyleCnt="0"/>
      <dgm:spPr/>
    </dgm:pt>
    <dgm:pt modelId="{15282770-74AC-9E43-A6D1-43843AA5FFC5}" type="pres">
      <dgm:prSet presAssocID="{C083F66E-6823-B341-ABEC-9C810AF7E774}" presName="process" presStyleCnt="0"/>
      <dgm:spPr/>
    </dgm:pt>
    <dgm:pt modelId="{5DED97B9-697E-7246-8AF6-DBC163D9912B}" type="pres">
      <dgm:prSet presAssocID="{B99CE98E-77AB-E14C-99C3-17F236A2D319}" presName="composite1" presStyleCnt="0"/>
      <dgm:spPr/>
    </dgm:pt>
    <dgm:pt modelId="{8E4F6D17-90B7-D044-8D73-52D135B8A3E7}" type="pres">
      <dgm:prSet presAssocID="{B99CE98E-77AB-E14C-99C3-17F236A2D319}" presName="dummyNode1" presStyleLbl="node1" presStyleIdx="0" presStyleCnt="3"/>
      <dgm:spPr/>
    </dgm:pt>
    <dgm:pt modelId="{F8F6E179-C3D6-D94D-B35A-F20E27341A84}" type="pres">
      <dgm:prSet presAssocID="{B99CE98E-77AB-E14C-99C3-17F236A2D319}" presName="childNode1" presStyleLbl="bgAcc1" presStyleIdx="0" presStyleCnt="3">
        <dgm:presLayoutVars>
          <dgm:bulletEnabled val="1"/>
        </dgm:presLayoutVars>
      </dgm:prSet>
      <dgm:spPr/>
    </dgm:pt>
    <dgm:pt modelId="{66E0D6C8-2601-EE4D-807B-E12E64122919}" type="pres">
      <dgm:prSet presAssocID="{B99CE98E-77AB-E14C-99C3-17F236A2D319}" presName="childNode1tx" presStyleLbl="bgAcc1" presStyleIdx="0" presStyleCnt="3">
        <dgm:presLayoutVars>
          <dgm:bulletEnabled val="1"/>
        </dgm:presLayoutVars>
      </dgm:prSet>
      <dgm:spPr/>
    </dgm:pt>
    <dgm:pt modelId="{1DBBD659-5287-7C46-9593-9146A9FC51BF}" type="pres">
      <dgm:prSet presAssocID="{B99CE98E-77AB-E14C-99C3-17F236A2D319}" presName="parentNode1" presStyleLbl="node1" presStyleIdx="0" presStyleCnt="3">
        <dgm:presLayoutVars>
          <dgm:chMax val="1"/>
          <dgm:bulletEnabled val="1"/>
        </dgm:presLayoutVars>
      </dgm:prSet>
      <dgm:spPr/>
    </dgm:pt>
    <dgm:pt modelId="{5AEEA9C3-ECA6-9A46-842E-5E4727B0A13A}" type="pres">
      <dgm:prSet presAssocID="{B99CE98E-77AB-E14C-99C3-17F236A2D319}" presName="connSite1" presStyleCnt="0"/>
      <dgm:spPr/>
    </dgm:pt>
    <dgm:pt modelId="{70FB5F60-A458-E546-A229-2D47139190E3}" type="pres">
      <dgm:prSet presAssocID="{BA5BB8CF-F3E0-9546-B18C-8B950FB53537}" presName="Name9" presStyleLbl="sibTrans2D1" presStyleIdx="0" presStyleCnt="2"/>
      <dgm:spPr/>
    </dgm:pt>
    <dgm:pt modelId="{118057FD-767C-814F-83F1-F0A131C514EA}" type="pres">
      <dgm:prSet presAssocID="{1C9B294F-489B-6049-9416-E165620E5870}" presName="composite2" presStyleCnt="0"/>
      <dgm:spPr/>
    </dgm:pt>
    <dgm:pt modelId="{B55FCADF-41BA-FE45-9C93-FF0219E6535D}" type="pres">
      <dgm:prSet presAssocID="{1C9B294F-489B-6049-9416-E165620E5870}" presName="dummyNode2" presStyleLbl="node1" presStyleIdx="0" presStyleCnt="3"/>
      <dgm:spPr/>
    </dgm:pt>
    <dgm:pt modelId="{76E34F58-BE91-FB4F-9081-74254A94F85E}" type="pres">
      <dgm:prSet presAssocID="{1C9B294F-489B-6049-9416-E165620E5870}" presName="childNode2" presStyleLbl="bgAcc1" presStyleIdx="1" presStyleCnt="3">
        <dgm:presLayoutVars>
          <dgm:bulletEnabled val="1"/>
        </dgm:presLayoutVars>
      </dgm:prSet>
      <dgm:spPr/>
    </dgm:pt>
    <dgm:pt modelId="{2E1F8EA8-1352-7644-B4E6-844805FA7A78}" type="pres">
      <dgm:prSet presAssocID="{1C9B294F-489B-6049-9416-E165620E5870}" presName="childNode2tx" presStyleLbl="bgAcc1" presStyleIdx="1" presStyleCnt="3">
        <dgm:presLayoutVars>
          <dgm:bulletEnabled val="1"/>
        </dgm:presLayoutVars>
      </dgm:prSet>
      <dgm:spPr/>
    </dgm:pt>
    <dgm:pt modelId="{0E1AD375-778E-7040-9B44-5BA4C8D59B9A}" type="pres">
      <dgm:prSet presAssocID="{1C9B294F-489B-6049-9416-E165620E5870}" presName="parentNode2" presStyleLbl="node1" presStyleIdx="1" presStyleCnt="3">
        <dgm:presLayoutVars>
          <dgm:chMax val="0"/>
          <dgm:bulletEnabled val="1"/>
        </dgm:presLayoutVars>
      </dgm:prSet>
      <dgm:spPr/>
    </dgm:pt>
    <dgm:pt modelId="{CC9EF913-F8F2-AF44-83A8-F16D9C822260}" type="pres">
      <dgm:prSet presAssocID="{1C9B294F-489B-6049-9416-E165620E5870}" presName="connSite2" presStyleCnt="0"/>
      <dgm:spPr/>
    </dgm:pt>
    <dgm:pt modelId="{D5246BF2-EA13-5945-BDA5-4298818C45C3}" type="pres">
      <dgm:prSet presAssocID="{ADA6EE37-A874-CE45-9A7D-2F9E6212474B}" presName="Name18" presStyleLbl="sibTrans2D1" presStyleIdx="1" presStyleCnt="2" custFlipHor="1" custLinFactNeighborX="9802" custLinFactNeighborY="-1807"/>
      <dgm:spPr/>
    </dgm:pt>
    <dgm:pt modelId="{3D0239DC-ACFB-A643-B1F4-6808643D8C11}" type="pres">
      <dgm:prSet presAssocID="{DBD662DC-3F66-314E-9C50-A4F5D2ABCDA2}" presName="composite1" presStyleCnt="0"/>
      <dgm:spPr/>
    </dgm:pt>
    <dgm:pt modelId="{9578A65E-CA46-554D-A555-1C2786AF957F}" type="pres">
      <dgm:prSet presAssocID="{DBD662DC-3F66-314E-9C50-A4F5D2ABCDA2}" presName="dummyNode1" presStyleLbl="node1" presStyleIdx="1" presStyleCnt="3"/>
      <dgm:spPr/>
    </dgm:pt>
    <dgm:pt modelId="{ED65DD9D-0F30-044B-8770-4C848490F6A6}" type="pres">
      <dgm:prSet presAssocID="{DBD662DC-3F66-314E-9C50-A4F5D2ABCDA2}" presName="childNode1" presStyleLbl="bgAcc1" presStyleIdx="2" presStyleCnt="3">
        <dgm:presLayoutVars>
          <dgm:bulletEnabled val="1"/>
        </dgm:presLayoutVars>
      </dgm:prSet>
      <dgm:spPr/>
    </dgm:pt>
    <dgm:pt modelId="{2420E42A-22C8-C148-9DC8-97DAB2D1849B}" type="pres">
      <dgm:prSet presAssocID="{DBD662DC-3F66-314E-9C50-A4F5D2ABCDA2}" presName="childNode1tx" presStyleLbl="bgAcc1" presStyleIdx="2" presStyleCnt="3">
        <dgm:presLayoutVars>
          <dgm:bulletEnabled val="1"/>
        </dgm:presLayoutVars>
      </dgm:prSet>
      <dgm:spPr/>
    </dgm:pt>
    <dgm:pt modelId="{938C75CD-3905-EC4D-A234-4FE289F4CA83}" type="pres">
      <dgm:prSet presAssocID="{DBD662DC-3F66-314E-9C50-A4F5D2ABCDA2}" presName="parentNode1" presStyleLbl="node1" presStyleIdx="2" presStyleCnt="3">
        <dgm:presLayoutVars>
          <dgm:chMax val="1"/>
          <dgm:bulletEnabled val="1"/>
        </dgm:presLayoutVars>
      </dgm:prSet>
      <dgm:spPr/>
    </dgm:pt>
    <dgm:pt modelId="{6EDC58B6-5656-5A4B-8B14-B34440286418}" type="pres">
      <dgm:prSet presAssocID="{DBD662DC-3F66-314E-9C50-A4F5D2ABCDA2}" presName="connSite1" presStyleCnt="0"/>
      <dgm:spPr/>
    </dgm:pt>
  </dgm:ptLst>
  <dgm:cxnLst>
    <dgm:cxn modelId="{845A6500-0DFC-BE4C-B368-8AD358DB66E7}" srcId="{C083F66E-6823-B341-ABEC-9C810AF7E774}" destId="{DBD662DC-3F66-314E-9C50-A4F5D2ABCDA2}" srcOrd="2" destOrd="0" parTransId="{0821E91C-D818-D94D-9F3C-FA7E40E89D2F}" sibTransId="{A126BB49-7764-8144-8CD1-413E7230A75E}"/>
    <dgm:cxn modelId="{01AABB01-83F6-AA4D-9946-AE9A5E8AE24E}" srcId="{C083F66E-6823-B341-ABEC-9C810AF7E774}" destId="{1C9B294F-489B-6049-9416-E165620E5870}" srcOrd="1" destOrd="0" parTransId="{7964A203-E4A2-EC47-A269-F8D688456988}" sibTransId="{ADA6EE37-A874-CE45-9A7D-2F9E6212474B}"/>
    <dgm:cxn modelId="{EB2EFD03-DF9B-8148-9EB1-224F1E1AFCB0}" type="presOf" srcId="{C083F66E-6823-B341-ABEC-9C810AF7E774}" destId="{74C195CF-8F75-9148-B50E-3B35D918C93D}" srcOrd="0" destOrd="0" presId="urn:microsoft.com/office/officeart/2005/8/layout/hProcess4"/>
    <dgm:cxn modelId="{95496206-A8C9-D742-81DE-4A58B08E804A}" srcId="{B99CE98E-77AB-E14C-99C3-17F236A2D319}" destId="{48124258-018B-0E4D-AAF4-75796C8172A7}" srcOrd="1" destOrd="0" parTransId="{AE0D4540-5EBF-FB4E-90B6-27E6F2966FC1}" sibTransId="{EB9AB22B-EEBE-FB45-A10E-D6C803561F8A}"/>
    <dgm:cxn modelId="{EE1FB20D-9E5F-CA44-8653-45CE0DFC1E51}" type="presOf" srcId="{BA808BAF-E528-154F-8562-DD9B12D5284C}" destId="{2E1F8EA8-1352-7644-B4E6-844805FA7A78}" srcOrd="1" destOrd="0" presId="urn:microsoft.com/office/officeart/2005/8/layout/hProcess4"/>
    <dgm:cxn modelId="{D0EB640E-272F-B847-91B7-25458E706DA9}" type="presOf" srcId="{03941EB0-CAF1-2D47-B451-AAC79AB8E911}" destId="{2E1F8EA8-1352-7644-B4E6-844805FA7A78}" srcOrd="1" destOrd="1" presId="urn:microsoft.com/office/officeart/2005/8/layout/hProcess4"/>
    <dgm:cxn modelId="{79C54E14-B254-9740-BEF2-029AA510630A}" type="presOf" srcId="{D0BC989C-6530-DD45-9D61-34751327E3ED}" destId="{ED65DD9D-0F30-044B-8770-4C848490F6A6}" srcOrd="0" destOrd="1" presId="urn:microsoft.com/office/officeart/2005/8/layout/hProcess4"/>
    <dgm:cxn modelId="{1DD52516-F998-5E48-8764-4DFE8FD2E549}" type="presOf" srcId="{1C9B294F-489B-6049-9416-E165620E5870}" destId="{0E1AD375-778E-7040-9B44-5BA4C8D59B9A}" srcOrd="0" destOrd="0" presId="urn:microsoft.com/office/officeart/2005/8/layout/hProcess4"/>
    <dgm:cxn modelId="{FD112025-468B-FD4C-9F1E-9E1B96D661A6}" type="presOf" srcId="{90B1C5F3-374D-4F46-B511-8274B599BC1A}" destId="{2420E42A-22C8-C148-9DC8-97DAB2D1849B}" srcOrd="1" destOrd="0" presId="urn:microsoft.com/office/officeart/2005/8/layout/hProcess4"/>
    <dgm:cxn modelId="{5477EA25-492C-6B4E-B0C5-4274E5016D86}" type="presOf" srcId="{0C99F997-15F2-6344-A9E3-C2DE39AA5177}" destId="{F8F6E179-C3D6-D94D-B35A-F20E27341A84}" srcOrd="0" destOrd="0" presId="urn:microsoft.com/office/officeart/2005/8/layout/hProcess4"/>
    <dgm:cxn modelId="{21CADB27-F9CB-CD41-9D43-E05898DABECD}" type="presOf" srcId="{B99CE98E-77AB-E14C-99C3-17F236A2D319}" destId="{1DBBD659-5287-7C46-9593-9146A9FC51BF}" srcOrd="0" destOrd="0" presId="urn:microsoft.com/office/officeart/2005/8/layout/hProcess4"/>
    <dgm:cxn modelId="{07EBA23E-E018-4446-B1E1-DDB5FB4BDFCE}" srcId="{1C9B294F-489B-6049-9416-E165620E5870}" destId="{03941EB0-CAF1-2D47-B451-AAC79AB8E911}" srcOrd="1" destOrd="0" parTransId="{436A6D8D-ADF4-E842-BED4-BB76B9D3D72A}" sibTransId="{8A506F97-F337-1749-8BD8-EEB3212FB1E0}"/>
    <dgm:cxn modelId="{C0E63A4D-C580-EB42-9EA5-B8781A987E26}" srcId="{1C9B294F-489B-6049-9416-E165620E5870}" destId="{BA808BAF-E528-154F-8562-DD9B12D5284C}" srcOrd="0" destOrd="0" parTransId="{075BEFFE-1729-3C42-B66B-E2D03B3AE294}" sibTransId="{5107F67B-39F4-3345-AFB7-54E89E275DBA}"/>
    <dgm:cxn modelId="{718E8F4F-E623-C845-8749-DEFDB35793FB}" type="presOf" srcId="{0C99F997-15F2-6344-A9E3-C2DE39AA5177}" destId="{66E0D6C8-2601-EE4D-807B-E12E64122919}" srcOrd="1" destOrd="0" presId="urn:microsoft.com/office/officeart/2005/8/layout/hProcess4"/>
    <dgm:cxn modelId="{B8F3F256-27EE-6347-B946-DB91B30A7E8B}" srcId="{DBD662DC-3F66-314E-9C50-A4F5D2ABCDA2}" destId="{90B1C5F3-374D-4F46-B511-8274B599BC1A}" srcOrd="0" destOrd="0" parTransId="{E8486A54-9137-B748-A949-BB6E6F8D13AB}" sibTransId="{5647C019-F237-F347-AC83-07A9E252C8E6}"/>
    <dgm:cxn modelId="{3900DF5F-E450-7B4A-8C75-387CBCC2C32B}" srcId="{B99CE98E-77AB-E14C-99C3-17F236A2D319}" destId="{050888F3-CA05-0F45-8056-C53B4B98F88D}" srcOrd="2" destOrd="0" parTransId="{7A77D2CC-D06A-5E46-B32E-892A4C82AD7A}" sibTransId="{B5EF5B90-F594-B743-953F-C70C2C56067F}"/>
    <dgm:cxn modelId="{44ED5267-5958-814E-8AD9-3EE2BA88EFD7}" type="presOf" srcId="{48124258-018B-0E4D-AAF4-75796C8172A7}" destId="{66E0D6C8-2601-EE4D-807B-E12E64122919}" srcOrd="1" destOrd="1" presId="urn:microsoft.com/office/officeart/2005/8/layout/hProcess4"/>
    <dgm:cxn modelId="{24D8A66D-CCBC-734D-A0B7-CD89377A1DB0}" type="presOf" srcId="{48124258-018B-0E4D-AAF4-75796C8172A7}" destId="{F8F6E179-C3D6-D94D-B35A-F20E27341A84}" srcOrd="0" destOrd="1" presId="urn:microsoft.com/office/officeart/2005/8/layout/hProcess4"/>
    <dgm:cxn modelId="{157E9E6E-0503-A04B-8417-3670DCDAA8F6}" type="presOf" srcId="{ADA6EE37-A874-CE45-9A7D-2F9E6212474B}" destId="{D5246BF2-EA13-5945-BDA5-4298818C45C3}" srcOrd="0" destOrd="0" presId="urn:microsoft.com/office/officeart/2005/8/layout/hProcess4"/>
    <dgm:cxn modelId="{D1E7C484-38D2-B847-9E4D-E8DDE68CC6D9}" type="presOf" srcId="{BA5BB8CF-F3E0-9546-B18C-8B950FB53537}" destId="{70FB5F60-A458-E546-A229-2D47139190E3}" srcOrd="0" destOrd="0" presId="urn:microsoft.com/office/officeart/2005/8/layout/hProcess4"/>
    <dgm:cxn modelId="{F66DCB88-A875-7040-94B6-3C27778CBA9D}" type="presOf" srcId="{DBD662DC-3F66-314E-9C50-A4F5D2ABCDA2}" destId="{938C75CD-3905-EC4D-A234-4FE289F4CA83}" srcOrd="0" destOrd="0" presId="urn:microsoft.com/office/officeart/2005/8/layout/hProcess4"/>
    <dgm:cxn modelId="{580E9A9D-A394-6643-87D2-C91689EC2985}" type="presOf" srcId="{D0BC989C-6530-DD45-9D61-34751327E3ED}" destId="{2420E42A-22C8-C148-9DC8-97DAB2D1849B}" srcOrd="1" destOrd="1" presId="urn:microsoft.com/office/officeart/2005/8/layout/hProcess4"/>
    <dgm:cxn modelId="{C8EEF5DF-354B-7A49-9276-C9D341B3EB23}" srcId="{DBD662DC-3F66-314E-9C50-A4F5D2ABCDA2}" destId="{D0BC989C-6530-DD45-9D61-34751327E3ED}" srcOrd="1" destOrd="0" parTransId="{801DF908-9F17-C340-9BB4-3C2072152313}" sibTransId="{19834CB2-5211-854A-B9E5-896BBA2041E8}"/>
    <dgm:cxn modelId="{5D4FBDE1-84AD-F74A-BBD7-013CDBC0153F}" type="presOf" srcId="{BA808BAF-E528-154F-8562-DD9B12D5284C}" destId="{76E34F58-BE91-FB4F-9081-74254A94F85E}" srcOrd="0" destOrd="0" presId="urn:microsoft.com/office/officeart/2005/8/layout/hProcess4"/>
    <dgm:cxn modelId="{A74CD4E7-DBEA-274E-9F83-A46039CF0B50}" srcId="{B99CE98E-77AB-E14C-99C3-17F236A2D319}" destId="{0C99F997-15F2-6344-A9E3-C2DE39AA5177}" srcOrd="0" destOrd="0" parTransId="{25F5FCD2-8AB1-6443-8CFB-73FEACCA1FA0}" sibTransId="{EAA59465-C72F-F940-AD5F-E4A4CD1D3E86}"/>
    <dgm:cxn modelId="{980F7AE9-83BE-4F4C-92A0-ADC04AAD43AF}" type="presOf" srcId="{90B1C5F3-374D-4F46-B511-8274B599BC1A}" destId="{ED65DD9D-0F30-044B-8770-4C848490F6A6}" srcOrd="0" destOrd="0" presId="urn:microsoft.com/office/officeart/2005/8/layout/hProcess4"/>
    <dgm:cxn modelId="{C8313DEC-6015-574C-AF9D-53946CCCF373}" srcId="{C083F66E-6823-B341-ABEC-9C810AF7E774}" destId="{B99CE98E-77AB-E14C-99C3-17F236A2D319}" srcOrd="0" destOrd="0" parTransId="{657CEA4B-D97D-0E45-A0CF-EA1D55412DDA}" sibTransId="{BA5BB8CF-F3E0-9546-B18C-8B950FB53537}"/>
    <dgm:cxn modelId="{209CAAED-44F0-F747-A651-655AFE3358AF}" type="presOf" srcId="{03941EB0-CAF1-2D47-B451-AAC79AB8E911}" destId="{76E34F58-BE91-FB4F-9081-74254A94F85E}" srcOrd="0" destOrd="1" presId="urn:microsoft.com/office/officeart/2005/8/layout/hProcess4"/>
    <dgm:cxn modelId="{FA17ADF2-1154-784C-9B63-977761524471}" type="presOf" srcId="{050888F3-CA05-0F45-8056-C53B4B98F88D}" destId="{66E0D6C8-2601-EE4D-807B-E12E64122919}" srcOrd="1" destOrd="2" presId="urn:microsoft.com/office/officeart/2005/8/layout/hProcess4"/>
    <dgm:cxn modelId="{EB618EFC-2BA8-CE4A-9E2D-70DFAE50B8FC}" type="presOf" srcId="{050888F3-CA05-0F45-8056-C53B4B98F88D}" destId="{F8F6E179-C3D6-D94D-B35A-F20E27341A84}" srcOrd="0" destOrd="2" presId="urn:microsoft.com/office/officeart/2005/8/layout/hProcess4"/>
    <dgm:cxn modelId="{10CFFB56-49BD-8946-A738-74877E7B620E}" type="presParOf" srcId="{74C195CF-8F75-9148-B50E-3B35D918C93D}" destId="{47EDB587-CF6A-944B-9454-033FAAB31284}" srcOrd="0" destOrd="0" presId="urn:microsoft.com/office/officeart/2005/8/layout/hProcess4"/>
    <dgm:cxn modelId="{6D831BB5-A724-364A-84A3-5ECFCB305B52}" type="presParOf" srcId="{74C195CF-8F75-9148-B50E-3B35D918C93D}" destId="{31697C1A-F20E-0647-ACF2-E5EA1DE33CA4}" srcOrd="1" destOrd="0" presId="urn:microsoft.com/office/officeart/2005/8/layout/hProcess4"/>
    <dgm:cxn modelId="{DA72B8A8-7ECC-A443-BF45-82227821D04C}" type="presParOf" srcId="{74C195CF-8F75-9148-B50E-3B35D918C93D}" destId="{15282770-74AC-9E43-A6D1-43843AA5FFC5}" srcOrd="2" destOrd="0" presId="urn:microsoft.com/office/officeart/2005/8/layout/hProcess4"/>
    <dgm:cxn modelId="{8C20BF98-C88E-2240-8CDC-B11AE3011B6F}" type="presParOf" srcId="{15282770-74AC-9E43-A6D1-43843AA5FFC5}" destId="{5DED97B9-697E-7246-8AF6-DBC163D9912B}" srcOrd="0" destOrd="0" presId="urn:microsoft.com/office/officeart/2005/8/layout/hProcess4"/>
    <dgm:cxn modelId="{56F722F4-BC0E-7E40-A759-7210E09FBE05}" type="presParOf" srcId="{5DED97B9-697E-7246-8AF6-DBC163D9912B}" destId="{8E4F6D17-90B7-D044-8D73-52D135B8A3E7}" srcOrd="0" destOrd="0" presId="urn:microsoft.com/office/officeart/2005/8/layout/hProcess4"/>
    <dgm:cxn modelId="{4D05324F-31AA-7345-8CE2-BA4C88D92BAF}" type="presParOf" srcId="{5DED97B9-697E-7246-8AF6-DBC163D9912B}" destId="{F8F6E179-C3D6-D94D-B35A-F20E27341A84}" srcOrd="1" destOrd="0" presId="urn:microsoft.com/office/officeart/2005/8/layout/hProcess4"/>
    <dgm:cxn modelId="{D9E6B0E5-E12A-5145-AE8C-2BA02A1A00F6}" type="presParOf" srcId="{5DED97B9-697E-7246-8AF6-DBC163D9912B}" destId="{66E0D6C8-2601-EE4D-807B-E12E64122919}" srcOrd="2" destOrd="0" presId="urn:microsoft.com/office/officeart/2005/8/layout/hProcess4"/>
    <dgm:cxn modelId="{F081CAE8-551F-6242-8765-FE8CF8AA4241}" type="presParOf" srcId="{5DED97B9-697E-7246-8AF6-DBC163D9912B}" destId="{1DBBD659-5287-7C46-9593-9146A9FC51BF}" srcOrd="3" destOrd="0" presId="urn:microsoft.com/office/officeart/2005/8/layout/hProcess4"/>
    <dgm:cxn modelId="{60863C91-0163-DE49-A1A4-0FB1967630FF}" type="presParOf" srcId="{5DED97B9-697E-7246-8AF6-DBC163D9912B}" destId="{5AEEA9C3-ECA6-9A46-842E-5E4727B0A13A}" srcOrd="4" destOrd="0" presId="urn:microsoft.com/office/officeart/2005/8/layout/hProcess4"/>
    <dgm:cxn modelId="{946A6264-CF16-3F43-B498-F70EB9EA474B}" type="presParOf" srcId="{15282770-74AC-9E43-A6D1-43843AA5FFC5}" destId="{70FB5F60-A458-E546-A229-2D47139190E3}" srcOrd="1" destOrd="0" presId="urn:microsoft.com/office/officeart/2005/8/layout/hProcess4"/>
    <dgm:cxn modelId="{07F14B56-5AFD-194E-9E31-4C924AD5DFC2}" type="presParOf" srcId="{15282770-74AC-9E43-A6D1-43843AA5FFC5}" destId="{118057FD-767C-814F-83F1-F0A131C514EA}" srcOrd="2" destOrd="0" presId="urn:microsoft.com/office/officeart/2005/8/layout/hProcess4"/>
    <dgm:cxn modelId="{8D831E43-0C1D-5142-8C99-748C6C6D2FA4}" type="presParOf" srcId="{118057FD-767C-814F-83F1-F0A131C514EA}" destId="{B55FCADF-41BA-FE45-9C93-FF0219E6535D}" srcOrd="0" destOrd="0" presId="urn:microsoft.com/office/officeart/2005/8/layout/hProcess4"/>
    <dgm:cxn modelId="{1F3AB5BE-B856-A545-8D33-6121B7EBFE11}" type="presParOf" srcId="{118057FD-767C-814F-83F1-F0A131C514EA}" destId="{76E34F58-BE91-FB4F-9081-74254A94F85E}" srcOrd="1" destOrd="0" presId="urn:microsoft.com/office/officeart/2005/8/layout/hProcess4"/>
    <dgm:cxn modelId="{7CEA995A-4708-B643-8273-454E99D27343}" type="presParOf" srcId="{118057FD-767C-814F-83F1-F0A131C514EA}" destId="{2E1F8EA8-1352-7644-B4E6-844805FA7A78}" srcOrd="2" destOrd="0" presId="urn:microsoft.com/office/officeart/2005/8/layout/hProcess4"/>
    <dgm:cxn modelId="{F8B5D64D-AA31-844C-B72B-84787AB59707}" type="presParOf" srcId="{118057FD-767C-814F-83F1-F0A131C514EA}" destId="{0E1AD375-778E-7040-9B44-5BA4C8D59B9A}" srcOrd="3" destOrd="0" presId="urn:microsoft.com/office/officeart/2005/8/layout/hProcess4"/>
    <dgm:cxn modelId="{4AC4BE51-D72B-5D48-8219-45FA60F3A41B}" type="presParOf" srcId="{118057FD-767C-814F-83F1-F0A131C514EA}" destId="{CC9EF913-F8F2-AF44-83A8-F16D9C822260}" srcOrd="4" destOrd="0" presId="urn:microsoft.com/office/officeart/2005/8/layout/hProcess4"/>
    <dgm:cxn modelId="{1F51ABFF-C0B5-F740-9027-C4FC2ABDAF9A}" type="presParOf" srcId="{15282770-74AC-9E43-A6D1-43843AA5FFC5}" destId="{D5246BF2-EA13-5945-BDA5-4298818C45C3}" srcOrd="3" destOrd="0" presId="urn:microsoft.com/office/officeart/2005/8/layout/hProcess4"/>
    <dgm:cxn modelId="{143A46B5-33F6-8A4D-BE4F-40CA7EC18181}" type="presParOf" srcId="{15282770-74AC-9E43-A6D1-43843AA5FFC5}" destId="{3D0239DC-ACFB-A643-B1F4-6808643D8C11}" srcOrd="4" destOrd="0" presId="urn:microsoft.com/office/officeart/2005/8/layout/hProcess4"/>
    <dgm:cxn modelId="{32F7A775-0FC4-3E47-86AC-F045840B67A6}" type="presParOf" srcId="{3D0239DC-ACFB-A643-B1F4-6808643D8C11}" destId="{9578A65E-CA46-554D-A555-1C2786AF957F}" srcOrd="0" destOrd="0" presId="urn:microsoft.com/office/officeart/2005/8/layout/hProcess4"/>
    <dgm:cxn modelId="{D4041A3D-A8CF-CC4A-8A13-AEBB6E9207E0}" type="presParOf" srcId="{3D0239DC-ACFB-A643-B1F4-6808643D8C11}" destId="{ED65DD9D-0F30-044B-8770-4C848490F6A6}" srcOrd="1" destOrd="0" presId="urn:microsoft.com/office/officeart/2005/8/layout/hProcess4"/>
    <dgm:cxn modelId="{05E33C0F-5DD8-C04D-A207-4E230A3A2F1E}" type="presParOf" srcId="{3D0239DC-ACFB-A643-B1F4-6808643D8C11}" destId="{2420E42A-22C8-C148-9DC8-97DAB2D1849B}" srcOrd="2" destOrd="0" presId="urn:microsoft.com/office/officeart/2005/8/layout/hProcess4"/>
    <dgm:cxn modelId="{E39E536F-53C7-374C-AB24-7AABFE04968C}" type="presParOf" srcId="{3D0239DC-ACFB-A643-B1F4-6808643D8C11}" destId="{938C75CD-3905-EC4D-A234-4FE289F4CA83}" srcOrd="3" destOrd="0" presId="urn:microsoft.com/office/officeart/2005/8/layout/hProcess4"/>
    <dgm:cxn modelId="{6E72A804-6C94-AB4B-92B7-4E55545D6628}" type="presParOf" srcId="{3D0239DC-ACFB-A643-B1F4-6808643D8C11}" destId="{6EDC58B6-5656-5A4B-8B14-B34440286418}"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D22A880-7FB4-4E74-AE48-85DBA9672B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l-BE"/>
        </a:p>
      </dgm:t>
    </dgm:pt>
    <dgm:pt modelId="{36191F7E-26AB-4269-A5F2-FF480F78A01A}">
      <dgm:prSet phldrT="[Tekst]"/>
      <dgm:spPr>
        <a:solidFill>
          <a:srgbClr val="DDB0D2"/>
        </a:solidFill>
      </dgm:spPr>
      <dgm:t>
        <a:bodyPr/>
        <a:lstStyle/>
        <a:p>
          <a:r>
            <a:rPr lang="nl-BE" dirty="0">
              <a:solidFill>
                <a:schemeClr val="tx1"/>
              </a:solidFill>
            </a:rPr>
            <a:t>Niveaus</a:t>
          </a:r>
        </a:p>
      </dgm:t>
    </dgm:pt>
    <dgm:pt modelId="{6F42E10C-5CE7-4568-BFFD-3678F84847F3}" type="parTrans" cxnId="{7319C298-1C16-4977-9A78-AA46EA5A833F}">
      <dgm:prSet/>
      <dgm:spPr/>
      <dgm:t>
        <a:bodyPr/>
        <a:lstStyle/>
        <a:p>
          <a:endParaRPr lang="nl-BE"/>
        </a:p>
      </dgm:t>
    </dgm:pt>
    <dgm:pt modelId="{DE78CEA5-CE93-4D49-9DAA-959187BD543D}" type="sibTrans" cxnId="{7319C298-1C16-4977-9A78-AA46EA5A833F}">
      <dgm:prSet/>
      <dgm:spPr/>
      <dgm:t>
        <a:bodyPr/>
        <a:lstStyle/>
        <a:p>
          <a:endParaRPr lang="nl-BE"/>
        </a:p>
      </dgm:t>
    </dgm:pt>
    <dgm:pt modelId="{750F3B87-8D67-493E-BE57-D45503F71A1C}">
      <dgm:prSet phldrT="[Tekst]"/>
      <dgm:spPr>
        <a:solidFill>
          <a:srgbClr val="DDB0D2"/>
        </a:solidFill>
      </dgm:spPr>
      <dgm:t>
        <a:bodyPr/>
        <a:lstStyle/>
        <a:p>
          <a:r>
            <a:rPr lang="nl-BE" dirty="0">
              <a:solidFill>
                <a:schemeClr val="tx1"/>
              </a:solidFill>
            </a:rPr>
            <a:t>Sturing</a:t>
          </a:r>
        </a:p>
      </dgm:t>
    </dgm:pt>
    <dgm:pt modelId="{23555FA9-99F6-49E2-8B97-458EB58E687D}" type="parTrans" cxnId="{DFB62E59-4541-4BFC-9D21-7A5B35ABA1A7}">
      <dgm:prSet/>
      <dgm:spPr/>
      <dgm:t>
        <a:bodyPr/>
        <a:lstStyle/>
        <a:p>
          <a:endParaRPr lang="nl-BE"/>
        </a:p>
      </dgm:t>
    </dgm:pt>
    <dgm:pt modelId="{3036FA4B-0FB6-4A71-B614-CE46CDA41AC9}" type="sibTrans" cxnId="{DFB62E59-4541-4BFC-9D21-7A5B35ABA1A7}">
      <dgm:prSet/>
      <dgm:spPr/>
      <dgm:t>
        <a:bodyPr/>
        <a:lstStyle/>
        <a:p>
          <a:endParaRPr lang="nl-BE"/>
        </a:p>
      </dgm:t>
    </dgm:pt>
    <dgm:pt modelId="{C04C38A6-AE6E-4976-9DB0-19DD2D0D730D}">
      <dgm:prSet phldrT="[Tekst]"/>
      <dgm:spPr>
        <a:solidFill>
          <a:srgbClr val="DDB0D2"/>
        </a:solidFill>
      </dgm:spPr>
      <dgm:t>
        <a:bodyPr/>
        <a:lstStyle/>
        <a:p>
          <a:r>
            <a:rPr lang="nl-BE" dirty="0">
              <a:solidFill>
                <a:schemeClr val="tx1"/>
              </a:solidFill>
            </a:rPr>
            <a:t>Karakter van de doelen</a:t>
          </a:r>
        </a:p>
      </dgm:t>
    </dgm:pt>
    <dgm:pt modelId="{BBD0E815-F5AF-45FC-9E16-8BB8DFD0417B}" type="parTrans" cxnId="{B80D9140-A2CD-40B7-9793-06E367EF4BD8}">
      <dgm:prSet/>
      <dgm:spPr/>
      <dgm:t>
        <a:bodyPr/>
        <a:lstStyle/>
        <a:p>
          <a:endParaRPr lang="nl-BE"/>
        </a:p>
      </dgm:t>
    </dgm:pt>
    <dgm:pt modelId="{B56F5F5E-0412-4E11-98F1-00219B0C65BC}" type="sibTrans" cxnId="{B80D9140-A2CD-40B7-9793-06E367EF4BD8}">
      <dgm:prSet/>
      <dgm:spPr/>
      <dgm:t>
        <a:bodyPr/>
        <a:lstStyle/>
        <a:p>
          <a:endParaRPr lang="nl-BE"/>
        </a:p>
      </dgm:t>
    </dgm:pt>
    <dgm:pt modelId="{D685AE83-DB2F-416E-91E6-61E9EFADE8F5}">
      <dgm:prSet/>
      <dgm:spPr>
        <a:solidFill>
          <a:srgbClr val="DDB0D2"/>
        </a:solidFill>
      </dgm:spPr>
      <dgm:t>
        <a:bodyPr/>
        <a:lstStyle/>
        <a:p>
          <a:r>
            <a:rPr lang="nl-BE" dirty="0">
              <a:solidFill>
                <a:schemeClr val="tx1"/>
              </a:solidFill>
            </a:rPr>
            <a:t>Bewustzijn en intentie</a:t>
          </a:r>
        </a:p>
      </dgm:t>
    </dgm:pt>
    <dgm:pt modelId="{36E67490-CD84-412B-9B7A-0C132ABEC89C}" type="parTrans" cxnId="{08E9FCC4-615C-4FBA-ABB2-B677354DD24E}">
      <dgm:prSet/>
      <dgm:spPr/>
      <dgm:t>
        <a:bodyPr/>
        <a:lstStyle/>
        <a:p>
          <a:endParaRPr lang="nl-BE"/>
        </a:p>
      </dgm:t>
    </dgm:pt>
    <dgm:pt modelId="{514597EB-AEBF-461D-9D4D-C83A22202A15}" type="sibTrans" cxnId="{08E9FCC4-615C-4FBA-ABB2-B677354DD24E}">
      <dgm:prSet/>
      <dgm:spPr/>
      <dgm:t>
        <a:bodyPr/>
        <a:lstStyle/>
        <a:p>
          <a:endParaRPr lang="nl-BE"/>
        </a:p>
      </dgm:t>
    </dgm:pt>
    <dgm:pt modelId="{FE1BDAE8-1139-4904-A769-AEDAFC5909C0}" type="pres">
      <dgm:prSet presAssocID="{ED22A880-7FB4-4E74-AE48-85DBA9672B6E}" presName="Name0" presStyleCnt="0">
        <dgm:presLayoutVars>
          <dgm:dir/>
          <dgm:animLvl val="lvl"/>
          <dgm:resizeHandles val="exact"/>
        </dgm:presLayoutVars>
      </dgm:prSet>
      <dgm:spPr/>
    </dgm:pt>
    <dgm:pt modelId="{DCA84BB7-AF29-41D2-A337-88ECB6DA0414}" type="pres">
      <dgm:prSet presAssocID="{36191F7E-26AB-4269-A5F2-FF480F78A01A}" presName="linNode" presStyleCnt="0"/>
      <dgm:spPr/>
    </dgm:pt>
    <dgm:pt modelId="{67014E40-2EA2-4ED3-A83F-E76C5A3DD0BB}" type="pres">
      <dgm:prSet presAssocID="{36191F7E-26AB-4269-A5F2-FF480F78A01A}" presName="parentText" presStyleLbl="node1" presStyleIdx="0" presStyleCnt="4">
        <dgm:presLayoutVars>
          <dgm:chMax val="1"/>
          <dgm:bulletEnabled val="1"/>
        </dgm:presLayoutVars>
      </dgm:prSet>
      <dgm:spPr/>
    </dgm:pt>
    <dgm:pt modelId="{0BDBCF11-6675-4D32-89A7-A803B57696DA}" type="pres">
      <dgm:prSet presAssocID="{DE78CEA5-CE93-4D49-9DAA-959187BD543D}" presName="sp" presStyleCnt="0"/>
      <dgm:spPr/>
    </dgm:pt>
    <dgm:pt modelId="{C2A67F3F-65EE-4529-BFAA-D3E11047CCEA}" type="pres">
      <dgm:prSet presAssocID="{750F3B87-8D67-493E-BE57-D45503F71A1C}" presName="linNode" presStyleCnt="0"/>
      <dgm:spPr/>
    </dgm:pt>
    <dgm:pt modelId="{36BAC75D-7FA8-4653-B42B-88E87B9C4BC7}" type="pres">
      <dgm:prSet presAssocID="{750F3B87-8D67-493E-BE57-D45503F71A1C}" presName="parentText" presStyleLbl="node1" presStyleIdx="1" presStyleCnt="4">
        <dgm:presLayoutVars>
          <dgm:chMax val="1"/>
          <dgm:bulletEnabled val="1"/>
        </dgm:presLayoutVars>
      </dgm:prSet>
      <dgm:spPr/>
    </dgm:pt>
    <dgm:pt modelId="{63C79606-693B-4DBC-B147-9CD3B95F39CD}" type="pres">
      <dgm:prSet presAssocID="{3036FA4B-0FB6-4A71-B614-CE46CDA41AC9}" presName="sp" presStyleCnt="0"/>
      <dgm:spPr/>
    </dgm:pt>
    <dgm:pt modelId="{4B7B42AC-7796-48D8-AADE-1B34303650A6}" type="pres">
      <dgm:prSet presAssocID="{C04C38A6-AE6E-4976-9DB0-19DD2D0D730D}" presName="linNode" presStyleCnt="0"/>
      <dgm:spPr/>
    </dgm:pt>
    <dgm:pt modelId="{5BCF7409-6DE8-4BFB-AA95-038F10F99EF1}" type="pres">
      <dgm:prSet presAssocID="{C04C38A6-AE6E-4976-9DB0-19DD2D0D730D}" presName="parentText" presStyleLbl="node1" presStyleIdx="2" presStyleCnt="4">
        <dgm:presLayoutVars>
          <dgm:chMax val="1"/>
          <dgm:bulletEnabled val="1"/>
        </dgm:presLayoutVars>
      </dgm:prSet>
      <dgm:spPr/>
    </dgm:pt>
    <dgm:pt modelId="{246F05A9-F606-452E-A502-68D31A1DD071}" type="pres">
      <dgm:prSet presAssocID="{B56F5F5E-0412-4E11-98F1-00219B0C65BC}" presName="sp" presStyleCnt="0"/>
      <dgm:spPr/>
    </dgm:pt>
    <dgm:pt modelId="{A206058E-86D7-440F-8125-3ABD07C9EE33}" type="pres">
      <dgm:prSet presAssocID="{D685AE83-DB2F-416E-91E6-61E9EFADE8F5}" presName="linNode" presStyleCnt="0"/>
      <dgm:spPr/>
    </dgm:pt>
    <dgm:pt modelId="{07C53143-32A4-4915-AF13-91A998FAECFA}" type="pres">
      <dgm:prSet presAssocID="{D685AE83-DB2F-416E-91E6-61E9EFADE8F5}" presName="parentText" presStyleLbl="node1" presStyleIdx="3" presStyleCnt="4">
        <dgm:presLayoutVars>
          <dgm:chMax val="1"/>
          <dgm:bulletEnabled val="1"/>
        </dgm:presLayoutVars>
      </dgm:prSet>
      <dgm:spPr/>
    </dgm:pt>
  </dgm:ptLst>
  <dgm:cxnLst>
    <dgm:cxn modelId="{97139B05-6B1F-4BDB-934E-85EBB6150511}" type="presOf" srcId="{C04C38A6-AE6E-4976-9DB0-19DD2D0D730D}" destId="{5BCF7409-6DE8-4BFB-AA95-038F10F99EF1}" srcOrd="0" destOrd="0" presId="urn:microsoft.com/office/officeart/2005/8/layout/vList5"/>
    <dgm:cxn modelId="{2CD9F507-E21C-461A-8880-FF3007ADE439}" type="presOf" srcId="{D685AE83-DB2F-416E-91E6-61E9EFADE8F5}" destId="{07C53143-32A4-4915-AF13-91A998FAECFA}" srcOrd="0" destOrd="0" presId="urn:microsoft.com/office/officeart/2005/8/layout/vList5"/>
    <dgm:cxn modelId="{B80D9140-A2CD-40B7-9793-06E367EF4BD8}" srcId="{ED22A880-7FB4-4E74-AE48-85DBA9672B6E}" destId="{C04C38A6-AE6E-4976-9DB0-19DD2D0D730D}" srcOrd="2" destOrd="0" parTransId="{BBD0E815-F5AF-45FC-9E16-8BB8DFD0417B}" sibTransId="{B56F5F5E-0412-4E11-98F1-00219B0C65BC}"/>
    <dgm:cxn modelId="{97BCA058-9A77-4F69-8878-99821E708867}" type="presOf" srcId="{36191F7E-26AB-4269-A5F2-FF480F78A01A}" destId="{67014E40-2EA2-4ED3-A83F-E76C5A3DD0BB}" srcOrd="0" destOrd="0" presId="urn:microsoft.com/office/officeart/2005/8/layout/vList5"/>
    <dgm:cxn modelId="{DFB62E59-4541-4BFC-9D21-7A5B35ABA1A7}" srcId="{ED22A880-7FB4-4E74-AE48-85DBA9672B6E}" destId="{750F3B87-8D67-493E-BE57-D45503F71A1C}" srcOrd="1" destOrd="0" parTransId="{23555FA9-99F6-49E2-8B97-458EB58E687D}" sibTransId="{3036FA4B-0FB6-4A71-B614-CE46CDA41AC9}"/>
    <dgm:cxn modelId="{7319C298-1C16-4977-9A78-AA46EA5A833F}" srcId="{ED22A880-7FB4-4E74-AE48-85DBA9672B6E}" destId="{36191F7E-26AB-4269-A5F2-FF480F78A01A}" srcOrd="0" destOrd="0" parTransId="{6F42E10C-5CE7-4568-BFFD-3678F84847F3}" sibTransId="{DE78CEA5-CE93-4D49-9DAA-959187BD543D}"/>
    <dgm:cxn modelId="{5525A9A0-90B6-4C5C-92E3-03B5DE6AD15F}" type="presOf" srcId="{750F3B87-8D67-493E-BE57-D45503F71A1C}" destId="{36BAC75D-7FA8-4653-B42B-88E87B9C4BC7}" srcOrd="0" destOrd="0" presId="urn:microsoft.com/office/officeart/2005/8/layout/vList5"/>
    <dgm:cxn modelId="{549CFCB5-5E3D-472C-A4F6-6194F48C0FEC}" type="presOf" srcId="{ED22A880-7FB4-4E74-AE48-85DBA9672B6E}" destId="{FE1BDAE8-1139-4904-A769-AEDAFC5909C0}" srcOrd="0" destOrd="0" presId="urn:microsoft.com/office/officeart/2005/8/layout/vList5"/>
    <dgm:cxn modelId="{08E9FCC4-615C-4FBA-ABB2-B677354DD24E}" srcId="{ED22A880-7FB4-4E74-AE48-85DBA9672B6E}" destId="{D685AE83-DB2F-416E-91E6-61E9EFADE8F5}" srcOrd="3" destOrd="0" parTransId="{36E67490-CD84-412B-9B7A-0C132ABEC89C}" sibTransId="{514597EB-AEBF-461D-9D4D-C83A22202A15}"/>
    <dgm:cxn modelId="{B2FAAFE1-2B54-4367-B330-1263FA25852A}" type="presParOf" srcId="{FE1BDAE8-1139-4904-A769-AEDAFC5909C0}" destId="{DCA84BB7-AF29-41D2-A337-88ECB6DA0414}" srcOrd="0" destOrd="0" presId="urn:microsoft.com/office/officeart/2005/8/layout/vList5"/>
    <dgm:cxn modelId="{875C3FAA-B44B-4466-92CC-275FE77C2980}" type="presParOf" srcId="{DCA84BB7-AF29-41D2-A337-88ECB6DA0414}" destId="{67014E40-2EA2-4ED3-A83F-E76C5A3DD0BB}" srcOrd="0" destOrd="0" presId="urn:microsoft.com/office/officeart/2005/8/layout/vList5"/>
    <dgm:cxn modelId="{C8D6397A-302E-4C16-89B9-33FEA37F2EB8}" type="presParOf" srcId="{FE1BDAE8-1139-4904-A769-AEDAFC5909C0}" destId="{0BDBCF11-6675-4D32-89A7-A803B57696DA}" srcOrd="1" destOrd="0" presId="urn:microsoft.com/office/officeart/2005/8/layout/vList5"/>
    <dgm:cxn modelId="{003609F1-B225-422C-A714-549AA8396B0A}" type="presParOf" srcId="{FE1BDAE8-1139-4904-A769-AEDAFC5909C0}" destId="{C2A67F3F-65EE-4529-BFAA-D3E11047CCEA}" srcOrd="2" destOrd="0" presId="urn:microsoft.com/office/officeart/2005/8/layout/vList5"/>
    <dgm:cxn modelId="{6D359CFB-2766-4EDB-BBD7-A711FB032A5C}" type="presParOf" srcId="{C2A67F3F-65EE-4529-BFAA-D3E11047CCEA}" destId="{36BAC75D-7FA8-4653-B42B-88E87B9C4BC7}" srcOrd="0" destOrd="0" presId="urn:microsoft.com/office/officeart/2005/8/layout/vList5"/>
    <dgm:cxn modelId="{B8C4FC54-19AF-41BC-83C2-59B0B6E9F0BB}" type="presParOf" srcId="{FE1BDAE8-1139-4904-A769-AEDAFC5909C0}" destId="{63C79606-693B-4DBC-B147-9CD3B95F39CD}" srcOrd="3" destOrd="0" presId="urn:microsoft.com/office/officeart/2005/8/layout/vList5"/>
    <dgm:cxn modelId="{CD660C70-AB38-4577-9057-753A9E036C0C}" type="presParOf" srcId="{FE1BDAE8-1139-4904-A769-AEDAFC5909C0}" destId="{4B7B42AC-7796-48D8-AADE-1B34303650A6}" srcOrd="4" destOrd="0" presId="urn:microsoft.com/office/officeart/2005/8/layout/vList5"/>
    <dgm:cxn modelId="{0588253D-7A4F-4A4B-AD9E-52F3DDEBC93D}" type="presParOf" srcId="{4B7B42AC-7796-48D8-AADE-1B34303650A6}" destId="{5BCF7409-6DE8-4BFB-AA95-038F10F99EF1}" srcOrd="0" destOrd="0" presId="urn:microsoft.com/office/officeart/2005/8/layout/vList5"/>
    <dgm:cxn modelId="{C63CA9FE-CC5D-470E-B004-0DB29665475B}" type="presParOf" srcId="{FE1BDAE8-1139-4904-A769-AEDAFC5909C0}" destId="{246F05A9-F606-452E-A502-68D31A1DD071}" srcOrd="5" destOrd="0" presId="urn:microsoft.com/office/officeart/2005/8/layout/vList5"/>
    <dgm:cxn modelId="{FE87C383-A6EF-4FB6-BA28-7BDB1DCE179B}" type="presParOf" srcId="{FE1BDAE8-1139-4904-A769-AEDAFC5909C0}" destId="{A206058E-86D7-440F-8125-3ABD07C9EE33}" srcOrd="6" destOrd="0" presId="urn:microsoft.com/office/officeart/2005/8/layout/vList5"/>
    <dgm:cxn modelId="{240A5B71-FB0B-487A-A7C7-2F7170A2D94A}" type="presParOf" srcId="{A206058E-86D7-440F-8125-3ABD07C9EE33}" destId="{07C53143-32A4-4915-AF13-91A998FAECF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7F558F-DFDE-B84B-BA39-6E3055ACAC35}"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nl-NL"/>
        </a:p>
      </dgm:t>
    </dgm:pt>
    <dgm:pt modelId="{3FB3F0E6-25DF-164D-A4BC-4504607495F9}">
      <dgm:prSet phldrT="[Tekst]"/>
      <dgm:spPr>
        <a:solidFill>
          <a:srgbClr val="DDB0D2"/>
        </a:solidFill>
      </dgm:spPr>
      <dgm:t>
        <a:bodyPr/>
        <a:lstStyle/>
        <a:p>
          <a:r>
            <a:rPr lang="nl-BE" dirty="0">
              <a:solidFill>
                <a:schemeClr val="tx1"/>
              </a:solidFill>
            </a:rPr>
            <a:t>Online-blended-offline</a:t>
          </a:r>
        </a:p>
        <a:p>
          <a:r>
            <a:rPr lang="nl-NL" dirty="0">
              <a:solidFill>
                <a:schemeClr val="tx1">
                  <a:lumMod val="75000"/>
                  <a:lumOff val="25000"/>
                </a:schemeClr>
              </a:solidFill>
            </a:rPr>
            <a:t>Leercontexten uitbouwen …</a:t>
          </a:r>
        </a:p>
      </dgm:t>
    </dgm:pt>
    <dgm:pt modelId="{859648C6-D212-3741-8F8B-EE8DC2EDB9CF}" type="parTrans" cxnId="{557170F2-6D7F-7446-8408-94915AED1577}">
      <dgm:prSet/>
      <dgm:spPr/>
      <dgm:t>
        <a:bodyPr/>
        <a:lstStyle/>
        <a:p>
          <a:endParaRPr lang="nl-NL"/>
        </a:p>
      </dgm:t>
    </dgm:pt>
    <dgm:pt modelId="{99DCEE14-63A7-B242-A4AA-2268D3B1A9C5}" type="sibTrans" cxnId="{557170F2-6D7F-7446-8408-94915AED1577}">
      <dgm:prSet/>
      <dgm:spPr/>
      <dgm:t>
        <a:bodyPr/>
        <a:lstStyle/>
        <a:p>
          <a:endParaRPr lang="nl-NL"/>
        </a:p>
      </dgm:t>
    </dgm:pt>
    <dgm:pt modelId="{5ABE6BA6-ABF6-4C4C-BC28-6B8A9FEBEB72}">
      <dgm:prSet phldrT="[Tekst]"/>
      <dgm:spPr>
        <a:solidFill>
          <a:srgbClr val="D3D441"/>
        </a:solidFill>
      </dgm:spPr>
      <dgm:t>
        <a:bodyPr/>
        <a:lstStyle/>
        <a:p>
          <a:r>
            <a:rPr lang="nl-NL" dirty="0">
              <a:solidFill>
                <a:schemeClr val="tx1">
                  <a:lumMod val="75000"/>
                  <a:lumOff val="25000"/>
                </a:schemeClr>
              </a:solidFill>
            </a:rPr>
            <a:t>… voor  kijkers</a:t>
          </a:r>
        </a:p>
      </dgm:t>
    </dgm:pt>
    <dgm:pt modelId="{AF75190B-830A-6944-84E4-552AF3638460}" type="parTrans" cxnId="{8052E672-FEC5-5049-B104-238C2471E653}">
      <dgm:prSet/>
      <dgm:spPr/>
      <dgm:t>
        <a:bodyPr/>
        <a:lstStyle/>
        <a:p>
          <a:endParaRPr lang="nl-NL"/>
        </a:p>
      </dgm:t>
    </dgm:pt>
    <dgm:pt modelId="{3E48B2D8-E3EA-F748-8CFB-9D28ACEF7D52}" type="sibTrans" cxnId="{8052E672-FEC5-5049-B104-238C2471E653}">
      <dgm:prSet/>
      <dgm:spPr/>
      <dgm:t>
        <a:bodyPr/>
        <a:lstStyle/>
        <a:p>
          <a:endParaRPr lang="nl-NL"/>
        </a:p>
      </dgm:t>
    </dgm:pt>
    <dgm:pt modelId="{AA658198-4ECE-F64A-B57A-D16AE64E25F9}">
      <dgm:prSet phldrT="[Tekst]"/>
      <dgm:spPr>
        <a:solidFill>
          <a:srgbClr val="F37043"/>
        </a:solidFill>
      </dgm:spPr>
      <dgm:t>
        <a:bodyPr/>
        <a:lstStyle/>
        <a:p>
          <a:r>
            <a:rPr lang="nl-BE" dirty="0">
              <a:solidFill>
                <a:schemeClr val="tx1">
                  <a:lumMod val="75000"/>
                  <a:lumOff val="25000"/>
                </a:schemeClr>
              </a:solidFill>
            </a:rPr>
            <a:t>Krijgen </a:t>
          </a:r>
        </a:p>
        <a:p>
          <a:r>
            <a:rPr lang="nl-BE" dirty="0">
              <a:solidFill>
                <a:schemeClr val="tx1">
                  <a:lumMod val="75000"/>
                  <a:lumOff val="25000"/>
                </a:schemeClr>
              </a:solidFill>
            </a:rPr>
            <a:t>Nemen</a:t>
          </a:r>
          <a:endParaRPr lang="nl-NL" dirty="0">
            <a:solidFill>
              <a:schemeClr val="tx1">
                <a:lumMod val="75000"/>
                <a:lumOff val="25000"/>
              </a:schemeClr>
            </a:solidFill>
          </a:endParaRPr>
        </a:p>
      </dgm:t>
    </dgm:pt>
    <dgm:pt modelId="{D2FBD2C4-65BC-D04C-BAAF-25EC2C89B0E2}" type="parTrans" cxnId="{7EE2E546-BA29-744D-9C0F-A2C8737E9745}">
      <dgm:prSet/>
      <dgm:spPr/>
      <dgm:t>
        <a:bodyPr/>
        <a:lstStyle/>
        <a:p>
          <a:endParaRPr lang="nl-NL"/>
        </a:p>
      </dgm:t>
    </dgm:pt>
    <dgm:pt modelId="{77FD4AB7-B699-ED4D-AB5E-E8D9605BE421}" type="sibTrans" cxnId="{7EE2E546-BA29-744D-9C0F-A2C8737E9745}">
      <dgm:prSet/>
      <dgm:spPr/>
      <dgm:t>
        <a:bodyPr/>
        <a:lstStyle/>
        <a:p>
          <a:endParaRPr lang="nl-NL"/>
        </a:p>
      </dgm:t>
    </dgm:pt>
    <dgm:pt modelId="{493D7E6B-6BB4-D141-9603-DE1489DAB156}">
      <dgm:prSet phldrT="[Tekst]"/>
      <dgm:spPr>
        <a:solidFill>
          <a:srgbClr val="D3D441"/>
        </a:solidFill>
      </dgm:spPr>
      <dgm:t>
        <a:bodyPr/>
        <a:lstStyle/>
        <a:p>
          <a:r>
            <a:rPr lang="nl-NL" dirty="0">
              <a:solidFill>
                <a:schemeClr val="tx1">
                  <a:lumMod val="75000"/>
                  <a:lumOff val="25000"/>
                </a:schemeClr>
              </a:solidFill>
            </a:rPr>
            <a:t>… van acteurs</a:t>
          </a:r>
        </a:p>
      </dgm:t>
    </dgm:pt>
    <dgm:pt modelId="{30E1E793-4E5F-B447-8F8F-ECA13C1C824F}" type="parTrans" cxnId="{5AA74588-EBCA-EA48-82BA-6FE22C69429A}">
      <dgm:prSet/>
      <dgm:spPr/>
      <dgm:t>
        <a:bodyPr/>
        <a:lstStyle/>
        <a:p>
          <a:endParaRPr lang="nl-NL"/>
        </a:p>
      </dgm:t>
    </dgm:pt>
    <dgm:pt modelId="{8CA230AD-CFA8-0442-8D02-B194C69C0DE5}" type="sibTrans" cxnId="{5AA74588-EBCA-EA48-82BA-6FE22C69429A}">
      <dgm:prSet/>
      <dgm:spPr/>
      <dgm:t>
        <a:bodyPr/>
        <a:lstStyle/>
        <a:p>
          <a:endParaRPr lang="nl-NL"/>
        </a:p>
      </dgm:t>
    </dgm:pt>
    <dgm:pt modelId="{E316F3B6-1D31-9F4A-AD12-277F4135D0A3}">
      <dgm:prSet phldrT="[Tekst]"/>
      <dgm:spPr>
        <a:solidFill>
          <a:srgbClr val="F37043"/>
        </a:solidFill>
      </dgm:spPr>
      <dgm:t>
        <a:bodyPr/>
        <a:lstStyle/>
        <a:p>
          <a:r>
            <a:rPr lang="nl-BE" dirty="0">
              <a:solidFill>
                <a:schemeClr val="tx1">
                  <a:lumMod val="75000"/>
                  <a:lumOff val="25000"/>
                </a:schemeClr>
              </a:solidFill>
            </a:rPr>
            <a:t>Geven</a:t>
          </a:r>
        </a:p>
        <a:p>
          <a:r>
            <a:rPr lang="nl-BE" dirty="0">
              <a:solidFill>
                <a:schemeClr val="tx1">
                  <a:lumMod val="75000"/>
                  <a:lumOff val="25000"/>
                </a:schemeClr>
              </a:solidFill>
            </a:rPr>
            <a:t>Maken </a:t>
          </a:r>
        </a:p>
        <a:p>
          <a:r>
            <a:rPr lang="nl-BE" dirty="0">
              <a:solidFill>
                <a:schemeClr val="tx1">
                  <a:lumMod val="75000"/>
                  <a:lumOff val="25000"/>
                </a:schemeClr>
              </a:solidFill>
            </a:rPr>
            <a:t>Reageren op elkaar</a:t>
          </a:r>
        </a:p>
        <a:p>
          <a:r>
            <a:rPr lang="nl-BE" dirty="0">
              <a:solidFill>
                <a:schemeClr val="tx1">
                  <a:lumMod val="75000"/>
                  <a:lumOff val="25000"/>
                </a:schemeClr>
              </a:solidFill>
            </a:rPr>
            <a:t>Dragen bij </a:t>
          </a:r>
          <a:endParaRPr lang="nl-NL" dirty="0">
            <a:solidFill>
              <a:schemeClr val="tx1">
                <a:lumMod val="75000"/>
                <a:lumOff val="25000"/>
              </a:schemeClr>
            </a:solidFill>
          </a:endParaRPr>
        </a:p>
      </dgm:t>
    </dgm:pt>
    <dgm:pt modelId="{01555892-E660-CC4F-B976-E65A375B5B94}" type="parTrans" cxnId="{65FF050B-F8AD-9E4B-93EB-72B0FFB2ECFB}">
      <dgm:prSet/>
      <dgm:spPr/>
      <dgm:t>
        <a:bodyPr/>
        <a:lstStyle/>
        <a:p>
          <a:endParaRPr lang="nl-NL"/>
        </a:p>
      </dgm:t>
    </dgm:pt>
    <dgm:pt modelId="{856181CF-BB17-6D43-BF9C-5E7BBFE5A6DE}" type="sibTrans" cxnId="{65FF050B-F8AD-9E4B-93EB-72B0FFB2ECFB}">
      <dgm:prSet/>
      <dgm:spPr/>
      <dgm:t>
        <a:bodyPr/>
        <a:lstStyle/>
        <a:p>
          <a:endParaRPr lang="nl-NL"/>
        </a:p>
      </dgm:t>
    </dgm:pt>
    <dgm:pt modelId="{076022DD-C011-4947-9F24-C5FE68DF5C59}" type="pres">
      <dgm:prSet presAssocID="{397F558F-DFDE-B84B-BA39-6E3055ACAC35}" presName="Name0" presStyleCnt="0">
        <dgm:presLayoutVars>
          <dgm:chPref val="1"/>
          <dgm:dir/>
          <dgm:animOne val="branch"/>
          <dgm:animLvl val="lvl"/>
          <dgm:resizeHandles/>
        </dgm:presLayoutVars>
      </dgm:prSet>
      <dgm:spPr/>
    </dgm:pt>
    <dgm:pt modelId="{0EB4B2FC-036A-A647-A156-B0FC91BA8AF4}" type="pres">
      <dgm:prSet presAssocID="{3FB3F0E6-25DF-164D-A4BC-4504607495F9}" presName="vertOne" presStyleCnt="0"/>
      <dgm:spPr/>
    </dgm:pt>
    <dgm:pt modelId="{B8A3C758-87E9-EF4C-989B-B8371E8BBA6C}" type="pres">
      <dgm:prSet presAssocID="{3FB3F0E6-25DF-164D-A4BC-4504607495F9}" presName="txOne" presStyleLbl="node0" presStyleIdx="0" presStyleCnt="1" custLinFactNeighborX="12035">
        <dgm:presLayoutVars>
          <dgm:chPref val="3"/>
        </dgm:presLayoutVars>
      </dgm:prSet>
      <dgm:spPr/>
    </dgm:pt>
    <dgm:pt modelId="{EBAE0F15-1E47-FE45-9089-26F99644A1FE}" type="pres">
      <dgm:prSet presAssocID="{3FB3F0E6-25DF-164D-A4BC-4504607495F9}" presName="parTransOne" presStyleCnt="0"/>
      <dgm:spPr/>
    </dgm:pt>
    <dgm:pt modelId="{D4C51CB4-575C-6F4B-BE55-9D0D6B228964}" type="pres">
      <dgm:prSet presAssocID="{3FB3F0E6-25DF-164D-A4BC-4504607495F9}" presName="horzOne" presStyleCnt="0"/>
      <dgm:spPr/>
    </dgm:pt>
    <dgm:pt modelId="{CCC920E5-06F9-EC45-B22B-FF7779D9C333}" type="pres">
      <dgm:prSet presAssocID="{5ABE6BA6-ABF6-4C4C-BC28-6B8A9FEBEB72}" presName="vertTwo" presStyleCnt="0"/>
      <dgm:spPr/>
    </dgm:pt>
    <dgm:pt modelId="{1BFF192D-C691-B640-A1BB-4874A4DFB25F}" type="pres">
      <dgm:prSet presAssocID="{5ABE6BA6-ABF6-4C4C-BC28-6B8A9FEBEB72}" presName="txTwo" presStyleLbl="node2" presStyleIdx="0" presStyleCnt="2">
        <dgm:presLayoutVars>
          <dgm:chPref val="3"/>
        </dgm:presLayoutVars>
      </dgm:prSet>
      <dgm:spPr/>
    </dgm:pt>
    <dgm:pt modelId="{09C905F8-AB80-D243-97A5-3A098F471E88}" type="pres">
      <dgm:prSet presAssocID="{5ABE6BA6-ABF6-4C4C-BC28-6B8A9FEBEB72}" presName="parTransTwo" presStyleCnt="0"/>
      <dgm:spPr/>
    </dgm:pt>
    <dgm:pt modelId="{5246B442-6577-C943-A267-44FC7BABAA75}" type="pres">
      <dgm:prSet presAssocID="{5ABE6BA6-ABF6-4C4C-BC28-6B8A9FEBEB72}" presName="horzTwo" presStyleCnt="0"/>
      <dgm:spPr/>
    </dgm:pt>
    <dgm:pt modelId="{4457740F-0604-184B-9124-BE91F28C53D6}" type="pres">
      <dgm:prSet presAssocID="{AA658198-4ECE-F64A-B57A-D16AE64E25F9}" presName="vertThree" presStyleCnt="0"/>
      <dgm:spPr/>
    </dgm:pt>
    <dgm:pt modelId="{40BEBF1F-61F7-6244-BDDA-3DBFA83D0DBF}" type="pres">
      <dgm:prSet presAssocID="{AA658198-4ECE-F64A-B57A-D16AE64E25F9}" presName="txThree" presStyleLbl="node3" presStyleIdx="0" presStyleCnt="2">
        <dgm:presLayoutVars>
          <dgm:chPref val="3"/>
        </dgm:presLayoutVars>
      </dgm:prSet>
      <dgm:spPr/>
    </dgm:pt>
    <dgm:pt modelId="{AA1922C8-D2C0-FE4C-929F-2997828DE238}" type="pres">
      <dgm:prSet presAssocID="{AA658198-4ECE-F64A-B57A-D16AE64E25F9}" presName="horzThree" presStyleCnt="0"/>
      <dgm:spPr/>
    </dgm:pt>
    <dgm:pt modelId="{A9ACFEC3-0C6E-2244-88C5-F6049FA1EB9C}" type="pres">
      <dgm:prSet presAssocID="{3E48B2D8-E3EA-F748-8CFB-9D28ACEF7D52}" presName="sibSpaceTwo" presStyleCnt="0"/>
      <dgm:spPr/>
    </dgm:pt>
    <dgm:pt modelId="{D44545C6-BE7D-F64C-B42A-89AB6C384038}" type="pres">
      <dgm:prSet presAssocID="{493D7E6B-6BB4-D141-9603-DE1489DAB156}" presName="vertTwo" presStyleCnt="0"/>
      <dgm:spPr/>
    </dgm:pt>
    <dgm:pt modelId="{3CE71D40-650E-994B-8600-5336113E5F1F}" type="pres">
      <dgm:prSet presAssocID="{493D7E6B-6BB4-D141-9603-DE1489DAB156}" presName="txTwo" presStyleLbl="node2" presStyleIdx="1" presStyleCnt="2">
        <dgm:presLayoutVars>
          <dgm:chPref val="3"/>
        </dgm:presLayoutVars>
      </dgm:prSet>
      <dgm:spPr/>
    </dgm:pt>
    <dgm:pt modelId="{6DC48B55-BA5F-9A46-B52F-B78844155626}" type="pres">
      <dgm:prSet presAssocID="{493D7E6B-6BB4-D141-9603-DE1489DAB156}" presName="parTransTwo" presStyleCnt="0"/>
      <dgm:spPr/>
    </dgm:pt>
    <dgm:pt modelId="{1AEE3620-D65A-D649-9C79-613A408FF6DD}" type="pres">
      <dgm:prSet presAssocID="{493D7E6B-6BB4-D141-9603-DE1489DAB156}" presName="horzTwo" presStyleCnt="0"/>
      <dgm:spPr/>
    </dgm:pt>
    <dgm:pt modelId="{078C654C-A4EB-BA4E-A3D4-2F4EEE039AAE}" type="pres">
      <dgm:prSet presAssocID="{E316F3B6-1D31-9F4A-AD12-277F4135D0A3}" presName="vertThree" presStyleCnt="0"/>
      <dgm:spPr/>
    </dgm:pt>
    <dgm:pt modelId="{2E27EF94-FC67-6845-AB8F-23F130DE9B12}" type="pres">
      <dgm:prSet presAssocID="{E316F3B6-1D31-9F4A-AD12-277F4135D0A3}" presName="txThree" presStyleLbl="node3" presStyleIdx="1" presStyleCnt="2">
        <dgm:presLayoutVars>
          <dgm:chPref val="3"/>
        </dgm:presLayoutVars>
      </dgm:prSet>
      <dgm:spPr/>
    </dgm:pt>
    <dgm:pt modelId="{30674E00-A1BF-D342-806C-5B01B9CDFAC3}" type="pres">
      <dgm:prSet presAssocID="{E316F3B6-1D31-9F4A-AD12-277F4135D0A3}" presName="horzThree" presStyleCnt="0"/>
      <dgm:spPr/>
    </dgm:pt>
  </dgm:ptLst>
  <dgm:cxnLst>
    <dgm:cxn modelId="{65FF050B-F8AD-9E4B-93EB-72B0FFB2ECFB}" srcId="{493D7E6B-6BB4-D141-9603-DE1489DAB156}" destId="{E316F3B6-1D31-9F4A-AD12-277F4135D0A3}" srcOrd="0" destOrd="0" parTransId="{01555892-E660-CC4F-B976-E65A375B5B94}" sibTransId="{856181CF-BB17-6D43-BF9C-5E7BBFE5A6DE}"/>
    <dgm:cxn modelId="{A3C25222-5C57-724B-B7A5-9303CC2A17C7}" type="presOf" srcId="{397F558F-DFDE-B84B-BA39-6E3055ACAC35}" destId="{076022DD-C011-4947-9F24-C5FE68DF5C59}" srcOrd="0" destOrd="0" presId="urn:microsoft.com/office/officeart/2005/8/layout/hierarchy4"/>
    <dgm:cxn modelId="{2DEDBE2C-B1EE-C448-913F-0BB44D3A0E77}" type="presOf" srcId="{5ABE6BA6-ABF6-4C4C-BC28-6B8A9FEBEB72}" destId="{1BFF192D-C691-B640-A1BB-4874A4DFB25F}" srcOrd="0" destOrd="0" presId="urn:microsoft.com/office/officeart/2005/8/layout/hierarchy4"/>
    <dgm:cxn modelId="{7EE2E546-BA29-744D-9C0F-A2C8737E9745}" srcId="{5ABE6BA6-ABF6-4C4C-BC28-6B8A9FEBEB72}" destId="{AA658198-4ECE-F64A-B57A-D16AE64E25F9}" srcOrd="0" destOrd="0" parTransId="{D2FBD2C4-65BC-D04C-BAAF-25EC2C89B0E2}" sibTransId="{77FD4AB7-B699-ED4D-AB5E-E8D9605BE421}"/>
    <dgm:cxn modelId="{8052E672-FEC5-5049-B104-238C2471E653}" srcId="{3FB3F0E6-25DF-164D-A4BC-4504607495F9}" destId="{5ABE6BA6-ABF6-4C4C-BC28-6B8A9FEBEB72}" srcOrd="0" destOrd="0" parTransId="{AF75190B-830A-6944-84E4-552AF3638460}" sibTransId="{3E48B2D8-E3EA-F748-8CFB-9D28ACEF7D52}"/>
    <dgm:cxn modelId="{5AA74588-EBCA-EA48-82BA-6FE22C69429A}" srcId="{3FB3F0E6-25DF-164D-A4BC-4504607495F9}" destId="{493D7E6B-6BB4-D141-9603-DE1489DAB156}" srcOrd="1" destOrd="0" parTransId="{30E1E793-4E5F-B447-8F8F-ECA13C1C824F}" sibTransId="{8CA230AD-CFA8-0442-8D02-B194C69C0DE5}"/>
    <dgm:cxn modelId="{B76EB48C-9035-3742-B465-5A35A486C16F}" type="presOf" srcId="{AA658198-4ECE-F64A-B57A-D16AE64E25F9}" destId="{40BEBF1F-61F7-6244-BDDA-3DBFA83D0DBF}" srcOrd="0" destOrd="0" presId="urn:microsoft.com/office/officeart/2005/8/layout/hierarchy4"/>
    <dgm:cxn modelId="{611BEFB7-19A7-2A42-AC59-61EF1A8D09C3}" type="presOf" srcId="{3FB3F0E6-25DF-164D-A4BC-4504607495F9}" destId="{B8A3C758-87E9-EF4C-989B-B8371E8BBA6C}" srcOrd="0" destOrd="0" presId="urn:microsoft.com/office/officeart/2005/8/layout/hierarchy4"/>
    <dgm:cxn modelId="{1B2805E0-06B9-6F4C-8460-027482761398}" type="presOf" srcId="{E316F3B6-1D31-9F4A-AD12-277F4135D0A3}" destId="{2E27EF94-FC67-6845-AB8F-23F130DE9B12}" srcOrd="0" destOrd="0" presId="urn:microsoft.com/office/officeart/2005/8/layout/hierarchy4"/>
    <dgm:cxn modelId="{557170F2-6D7F-7446-8408-94915AED1577}" srcId="{397F558F-DFDE-B84B-BA39-6E3055ACAC35}" destId="{3FB3F0E6-25DF-164D-A4BC-4504607495F9}" srcOrd="0" destOrd="0" parTransId="{859648C6-D212-3741-8F8B-EE8DC2EDB9CF}" sibTransId="{99DCEE14-63A7-B242-A4AA-2268D3B1A9C5}"/>
    <dgm:cxn modelId="{004B70FF-A11D-5F4E-A3B7-3FB80A04EC84}" type="presOf" srcId="{493D7E6B-6BB4-D141-9603-DE1489DAB156}" destId="{3CE71D40-650E-994B-8600-5336113E5F1F}" srcOrd="0" destOrd="0" presId="urn:microsoft.com/office/officeart/2005/8/layout/hierarchy4"/>
    <dgm:cxn modelId="{DCC39445-0936-6347-91D7-6CA714C5F71C}" type="presParOf" srcId="{076022DD-C011-4947-9F24-C5FE68DF5C59}" destId="{0EB4B2FC-036A-A647-A156-B0FC91BA8AF4}" srcOrd="0" destOrd="0" presId="urn:microsoft.com/office/officeart/2005/8/layout/hierarchy4"/>
    <dgm:cxn modelId="{EECBE020-0CFA-854C-860D-A67302B62CE7}" type="presParOf" srcId="{0EB4B2FC-036A-A647-A156-B0FC91BA8AF4}" destId="{B8A3C758-87E9-EF4C-989B-B8371E8BBA6C}" srcOrd="0" destOrd="0" presId="urn:microsoft.com/office/officeart/2005/8/layout/hierarchy4"/>
    <dgm:cxn modelId="{19448390-3B53-2247-A949-C2F1BE4B9B8C}" type="presParOf" srcId="{0EB4B2FC-036A-A647-A156-B0FC91BA8AF4}" destId="{EBAE0F15-1E47-FE45-9089-26F99644A1FE}" srcOrd="1" destOrd="0" presId="urn:microsoft.com/office/officeart/2005/8/layout/hierarchy4"/>
    <dgm:cxn modelId="{7FB201DF-B568-1642-A648-1034DA6C7FE8}" type="presParOf" srcId="{0EB4B2FC-036A-A647-A156-B0FC91BA8AF4}" destId="{D4C51CB4-575C-6F4B-BE55-9D0D6B228964}" srcOrd="2" destOrd="0" presId="urn:microsoft.com/office/officeart/2005/8/layout/hierarchy4"/>
    <dgm:cxn modelId="{A1951AED-F54A-9E41-A073-06B635D1B49F}" type="presParOf" srcId="{D4C51CB4-575C-6F4B-BE55-9D0D6B228964}" destId="{CCC920E5-06F9-EC45-B22B-FF7779D9C333}" srcOrd="0" destOrd="0" presId="urn:microsoft.com/office/officeart/2005/8/layout/hierarchy4"/>
    <dgm:cxn modelId="{B0FFC5BE-18B7-214B-8CB6-548C3786C2BB}" type="presParOf" srcId="{CCC920E5-06F9-EC45-B22B-FF7779D9C333}" destId="{1BFF192D-C691-B640-A1BB-4874A4DFB25F}" srcOrd="0" destOrd="0" presId="urn:microsoft.com/office/officeart/2005/8/layout/hierarchy4"/>
    <dgm:cxn modelId="{DA40EE1C-57A3-C440-A198-194C4F8C83A3}" type="presParOf" srcId="{CCC920E5-06F9-EC45-B22B-FF7779D9C333}" destId="{09C905F8-AB80-D243-97A5-3A098F471E88}" srcOrd="1" destOrd="0" presId="urn:microsoft.com/office/officeart/2005/8/layout/hierarchy4"/>
    <dgm:cxn modelId="{26CDCE75-6E12-9144-A2E8-A0937FC23433}" type="presParOf" srcId="{CCC920E5-06F9-EC45-B22B-FF7779D9C333}" destId="{5246B442-6577-C943-A267-44FC7BABAA75}" srcOrd="2" destOrd="0" presId="urn:microsoft.com/office/officeart/2005/8/layout/hierarchy4"/>
    <dgm:cxn modelId="{4DF742AD-2F96-E64D-9D88-5DF1663652B8}" type="presParOf" srcId="{5246B442-6577-C943-A267-44FC7BABAA75}" destId="{4457740F-0604-184B-9124-BE91F28C53D6}" srcOrd="0" destOrd="0" presId="urn:microsoft.com/office/officeart/2005/8/layout/hierarchy4"/>
    <dgm:cxn modelId="{2097F325-DCAD-794A-A188-0AED050DC3D3}" type="presParOf" srcId="{4457740F-0604-184B-9124-BE91F28C53D6}" destId="{40BEBF1F-61F7-6244-BDDA-3DBFA83D0DBF}" srcOrd="0" destOrd="0" presId="urn:microsoft.com/office/officeart/2005/8/layout/hierarchy4"/>
    <dgm:cxn modelId="{4E0276F1-67B9-8A42-807D-A6BA7E6AE0DC}" type="presParOf" srcId="{4457740F-0604-184B-9124-BE91F28C53D6}" destId="{AA1922C8-D2C0-FE4C-929F-2997828DE238}" srcOrd="1" destOrd="0" presId="urn:microsoft.com/office/officeart/2005/8/layout/hierarchy4"/>
    <dgm:cxn modelId="{ABEDE575-BCF9-2147-864F-08B0ED03346E}" type="presParOf" srcId="{D4C51CB4-575C-6F4B-BE55-9D0D6B228964}" destId="{A9ACFEC3-0C6E-2244-88C5-F6049FA1EB9C}" srcOrd="1" destOrd="0" presId="urn:microsoft.com/office/officeart/2005/8/layout/hierarchy4"/>
    <dgm:cxn modelId="{18C9AA80-6971-C848-8028-377C4D33B742}" type="presParOf" srcId="{D4C51CB4-575C-6F4B-BE55-9D0D6B228964}" destId="{D44545C6-BE7D-F64C-B42A-89AB6C384038}" srcOrd="2" destOrd="0" presId="urn:microsoft.com/office/officeart/2005/8/layout/hierarchy4"/>
    <dgm:cxn modelId="{B1173EF9-A628-B649-A306-4AAF2EB336AD}" type="presParOf" srcId="{D44545C6-BE7D-F64C-B42A-89AB6C384038}" destId="{3CE71D40-650E-994B-8600-5336113E5F1F}" srcOrd="0" destOrd="0" presId="urn:microsoft.com/office/officeart/2005/8/layout/hierarchy4"/>
    <dgm:cxn modelId="{BD5B8019-126A-5C4F-8D8C-1C5992B0A823}" type="presParOf" srcId="{D44545C6-BE7D-F64C-B42A-89AB6C384038}" destId="{6DC48B55-BA5F-9A46-B52F-B78844155626}" srcOrd="1" destOrd="0" presId="urn:microsoft.com/office/officeart/2005/8/layout/hierarchy4"/>
    <dgm:cxn modelId="{7376A502-CB31-E142-A53D-C53DAE671644}" type="presParOf" srcId="{D44545C6-BE7D-F64C-B42A-89AB6C384038}" destId="{1AEE3620-D65A-D649-9C79-613A408FF6DD}" srcOrd="2" destOrd="0" presId="urn:microsoft.com/office/officeart/2005/8/layout/hierarchy4"/>
    <dgm:cxn modelId="{7E3457B0-21D5-AD47-BDAF-B2CDDC7194AA}" type="presParOf" srcId="{1AEE3620-D65A-D649-9C79-613A408FF6DD}" destId="{078C654C-A4EB-BA4E-A3D4-2F4EEE039AAE}" srcOrd="0" destOrd="0" presId="urn:microsoft.com/office/officeart/2005/8/layout/hierarchy4"/>
    <dgm:cxn modelId="{2D5969B6-CC92-DB4C-87D1-4BA4F3B75A8D}" type="presParOf" srcId="{078C654C-A4EB-BA4E-A3D4-2F4EEE039AAE}" destId="{2E27EF94-FC67-6845-AB8F-23F130DE9B12}" srcOrd="0" destOrd="0" presId="urn:microsoft.com/office/officeart/2005/8/layout/hierarchy4"/>
    <dgm:cxn modelId="{1B059B77-2CB6-4E4C-AD47-C8D7428A26A2}" type="presParOf" srcId="{078C654C-A4EB-BA4E-A3D4-2F4EEE039AAE}" destId="{30674E00-A1BF-D342-806C-5B01B9CDFAC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282C62-E330-AE49-AFC4-CADF05218B24}" type="doc">
      <dgm:prSet loTypeId="urn:microsoft.com/office/officeart/2005/8/layout/matrix2" loCatId="" qsTypeId="urn:microsoft.com/office/officeart/2005/8/quickstyle/simple1" qsCatId="simple" csTypeId="urn:microsoft.com/office/officeart/2005/8/colors/accent1_2" csCatId="accent1" phldr="1"/>
      <dgm:spPr/>
      <dgm:t>
        <a:bodyPr/>
        <a:lstStyle/>
        <a:p>
          <a:endParaRPr lang="nl-NL"/>
        </a:p>
      </dgm:t>
    </dgm:pt>
    <dgm:pt modelId="{93680DB1-EC5A-BE46-9CD8-897A7C09BA63}">
      <dgm:prSet phldrT="[Tekst]"/>
      <dgm:spPr>
        <a:solidFill>
          <a:srgbClr val="DDB0D2"/>
        </a:solidFill>
      </dgm:spPr>
      <dgm:t>
        <a:bodyPr/>
        <a:lstStyle/>
        <a:p>
          <a:r>
            <a:rPr lang="nl-NL" dirty="0">
              <a:solidFill>
                <a:sysClr val="windowText" lastClr="000000"/>
              </a:solidFill>
            </a:rPr>
            <a:t>Folder</a:t>
          </a:r>
        </a:p>
        <a:p>
          <a:r>
            <a:rPr lang="nl-NL" dirty="0">
              <a:solidFill>
                <a:sysClr val="windowText" lastClr="000000"/>
              </a:solidFill>
            </a:rPr>
            <a:t>Website</a:t>
          </a:r>
        </a:p>
      </dgm:t>
    </dgm:pt>
    <dgm:pt modelId="{FF18ADD4-D57D-FC41-8285-EA0341C276A3}" type="parTrans" cxnId="{3D48A8EA-5236-CD4E-B04F-E7FC6359A2D6}">
      <dgm:prSet/>
      <dgm:spPr/>
      <dgm:t>
        <a:bodyPr/>
        <a:lstStyle/>
        <a:p>
          <a:endParaRPr lang="nl-NL"/>
        </a:p>
      </dgm:t>
    </dgm:pt>
    <dgm:pt modelId="{A5690ABF-A349-A84C-A51C-0DE5CB133A30}" type="sibTrans" cxnId="{3D48A8EA-5236-CD4E-B04F-E7FC6359A2D6}">
      <dgm:prSet/>
      <dgm:spPr/>
      <dgm:t>
        <a:bodyPr/>
        <a:lstStyle/>
        <a:p>
          <a:endParaRPr lang="nl-NL"/>
        </a:p>
      </dgm:t>
    </dgm:pt>
    <dgm:pt modelId="{2532825A-9F04-AA42-8175-170EE35AD49E}">
      <dgm:prSet phldrT="[Tekst]"/>
      <dgm:spPr>
        <a:solidFill>
          <a:srgbClr val="DDB0D2"/>
        </a:solidFill>
      </dgm:spPr>
      <dgm:t>
        <a:bodyPr/>
        <a:lstStyle/>
        <a:p>
          <a:r>
            <a:rPr lang="nl-NL" dirty="0">
              <a:solidFill>
                <a:sysClr val="windowText" lastClr="000000"/>
              </a:solidFill>
            </a:rPr>
            <a:t>Engagement in campagne</a:t>
          </a:r>
        </a:p>
      </dgm:t>
    </dgm:pt>
    <dgm:pt modelId="{7407FFAB-0D03-7141-8736-8CBDB055C272}" type="parTrans" cxnId="{25104362-0682-E24F-9041-EB04AD7D634C}">
      <dgm:prSet/>
      <dgm:spPr/>
      <dgm:t>
        <a:bodyPr/>
        <a:lstStyle/>
        <a:p>
          <a:endParaRPr lang="nl-NL"/>
        </a:p>
      </dgm:t>
    </dgm:pt>
    <dgm:pt modelId="{BB39C554-452C-BC48-A109-6F3569D6AA3F}" type="sibTrans" cxnId="{25104362-0682-E24F-9041-EB04AD7D634C}">
      <dgm:prSet/>
      <dgm:spPr/>
      <dgm:t>
        <a:bodyPr/>
        <a:lstStyle/>
        <a:p>
          <a:endParaRPr lang="nl-NL"/>
        </a:p>
      </dgm:t>
    </dgm:pt>
    <dgm:pt modelId="{2A542931-BDDD-3E48-8F9C-12E893A5045C}">
      <dgm:prSet phldrT="[Tekst]"/>
      <dgm:spPr>
        <a:solidFill>
          <a:srgbClr val="DDB0D2"/>
        </a:solidFill>
      </dgm:spPr>
      <dgm:t>
        <a:bodyPr/>
        <a:lstStyle/>
        <a:p>
          <a:r>
            <a:rPr lang="nl-NL" dirty="0">
              <a:solidFill>
                <a:sysClr val="windowText" lastClr="000000"/>
              </a:solidFill>
            </a:rPr>
            <a:t>Lezing</a:t>
          </a:r>
        </a:p>
        <a:p>
          <a:r>
            <a:rPr lang="nl-NL" dirty="0">
              <a:solidFill>
                <a:sysClr val="windowText" lastClr="000000"/>
              </a:solidFill>
            </a:rPr>
            <a:t>Theaterstuk</a:t>
          </a:r>
        </a:p>
      </dgm:t>
    </dgm:pt>
    <dgm:pt modelId="{4D4AB73E-0BE3-D64E-B030-A4A562B09E91}" type="parTrans" cxnId="{1188B13D-80E4-DD40-ADF9-62470D1C4A4C}">
      <dgm:prSet/>
      <dgm:spPr/>
      <dgm:t>
        <a:bodyPr/>
        <a:lstStyle/>
        <a:p>
          <a:endParaRPr lang="nl-NL"/>
        </a:p>
      </dgm:t>
    </dgm:pt>
    <dgm:pt modelId="{37B3AE37-02D9-C042-9F14-9CEF312F0C47}" type="sibTrans" cxnId="{1188B13D-80E4-DD40-ADF9-62470D1C4A4C}">
      <dgm:prSet/>
      <dgm:spPr/>
      <dgm:t>
        <a:bodyPr/>
        <a:lstStyle/>
        <a:p>
          <a:endParaRPr lang="nl-NL"/>
        </a:p>
      </dgm:t>
    </dgm:pt>
    <dgm:pt modelId="{70CCCD9F-FE82-A94F-AFAE-D3E16F829834}">
      <dgm:prSet phldrT="[Tekst]"/>
      <dgm:spPr>
        <a:solidFill>
          <a:srgbClr val="DDB0D2"/>
        </a:solidFill>
      </dgm:spPr>
      <dgm:t>
        <a:bodyPr/>
        <a:lstStyle/>
        <a:p>
          <a:r>
            <a:rPr lang="nl-NL" dirty="0">
              <a:solidFill>
                <a:sysClr val="windowText" lastClr="000000"/>
              </a:solidFill>
            </a:rPr>
            <a:t>Cursus</a:t>
          </a:r>
        </a:p>
        <a:p>
          <a:r>
            <a:rPr lang="nl-NL" dirty="0">
              <a:solidFill>
                <a:sysClr val="windowText" lastClr="000000"/>
              </a:solidFill>
            </a:rPr>
            <a:t>Project</a:t>
          </a:r>
        </a:p>
        <a:p>
          <a:r>
            <a:rPr lang="nl-NL" dirty="0">
              <a:solidFill>
                <a:sysClr val="windowText" lastClr="000000"/>
              </a:solidFill>
            </a:rPr>
            <a:t>Gespreksavond</a:t>
          </a:r>
        </a:p>
      </dgm:t>
    </dgm:pt>
    <dgm:pt modelId="{35A8443B-BFDD-154F-9816-A80D9F799D6B}" type="parTrans" cxnId="{C851B088-24E5-4C4B-A096-F02D1CC43546}">
      <dgm:prSet/>
      <dgm:spPr/>
      <dgm:t>
        <a:bodyPr/>
        <a:lstStyle/>
        <a:p>
          <a:endParaRPr lang="nl-NL"/>
        </a:p>
      </dgm:t>
    </dgm:pt>
    <dgm:pt modelId="{DE9432F2-3BD2-0747-9961-636217B482B4}" type="sibTrans" cxnId="{C851B088-24E5-4C4B-A096-F02D1CC43546}">
      <dgm:prSet/>
      <dgm:spPr/>
      <dgm:t>
        <a:bodyPr/>
        <a:lstStyle/>
        <a:p>
          <a:endParaRPr lang="nl-NL"/>
        </a:p>
      </dgm:t>
    </dgm:pt>
    <dgm:pt modelId="{E8712C4F-2D88-3A4C-96C3-6C50BA788FD8}" type="pres">
      <dgm:prSet presAssocID="{AC282C62-E330-AE49-AFC4-CADF05218B24}" presName="matrix" presStyleCnt="0">
        <dgm:presLayoutVars>
          <dgm:chMax val="1"/>
          <dgm:dir/>
          <dgm:resizeHandles val="exact"/>
        </dgm:presLayoutVars>
      </dgm:prSet>
      <dgm:spPr/>
    </dgm:pt>
    <dgm:pt modelId="{89905725-5865-FC4E-BA81-929680800C17}" type="pres">
      <dgm:prSet presAssocID="{AC282C62-E330-AE49-AFC4-CADF05218B24}" presName="axisShape" presStyleLbl="bgShp" presStyleIdx="0" presStyleCnt="1"/>
      <dgm:spPr>
        <a:solidFill>
          <a:srgbClr val="F37043"/>
        </a:solidFill>
      </dgm:spPr>
    </dgm:pt>
    <dgm:pt modelId="{7A30A389-ABE1-5B4C-B57E-93E059ABEC55}" type="pres">
      <dgm:prSet presAssocID="{AC282C62-E330-AE49-AFC4-CADF05218B24}" presName="rect1" presStyleLbl="node1" presStyleIdx="0" presStyleCnt="4">
        <dgm:presLayoutVars>
          <dgm:chMax val="0"/>
          <dgm:chPref val="0"/>
          <dgm:bulletEnabled val="1"/>
        </dgm:presLayoutVars>
      </dgm:prSet>
      <dgm:spPr/>
    </dgm:pt>
    <dgm:pt modelId="{5B5B06FF-D1A7-5546-AEFB-4DADDBE870E7}" type="pres">
      <dgm:prSet presAssocID="{AC282C62-E330-AE49-AFC4-CADF05218B24}" presName="rect2" presStyleLbl="node1" presStyleIdx="1" presStyleCnt="4">
        <dgm:presLayoutVars>
          <dgm:chMax val="0"/>
          <dgm:chPref val="0"/>
          <dgm:bulletEnabled val="1"/>
        </dgm:presLayoutVars>
      </dgm:prSet>
      <dgm:spPr/>
    </dgm:pt>
    <dgm:pt modelId="{2F564791-A644-2F40-B4B4-6E4F6FB44E14}" type="pres">
      <dgm:prSet presAssocID="{AC282C62-E330-AE49-AFC4-CADF05218B24}" presName="rect3" presStyleLbl="node1" presStyleIdx="2" presStyleCnt="4">
        <dgm:presLayoutVars>
          <dgm:chMax val="0"/>
          <dgm:chPref val="0"/>
          <dgm:bulletEnabled val="1"/>
        </dgm:presLayoutVars>
      </dgm:prSet>
      <dgm:spPr/>
    </dgm:pt>
    <dgm:pt modelId="{C1B43D5A-F745-C64E-8F3C-5193C28EF4F1}" type="pres">
      <dgm:prSet presAssocID="{AC282C62-E330-AE49-AFC4-CADF05218B24}" presName="rect4" presStyleLbl="node1" presStyleIdx="3" presStyleCnt="4">
        <dgm:presLayoutVars>
          <dgm:chMax val="0"/>
          <dgm:chPref val="0"/>
          <dgm:bulletEnabled val="1"/>
        </dgm:presLayoutVars>
      </dgm:prSet>
      <dgm:spPr/>
    </dgm:pt>
  </dgm:ptLst>
  <dgm:cxnLst>
    <dgm:cxn modelId="{8630E01B-3857-9C49-B9EA-E7445DDAAC1C}" type="presOf" srcId="{70CCCD9F-FE82-A94F-AFAE-D3E16F829834}" destId="{C1B43D5A-F745-C64E-8F3C-5193C28EF4F1}" srcOrd="0" destOrd="0" presId="urn:microsoft.com/office/officeart/2005/8/layout/matrix2"/>
    <dgm:cxn modelId="{766FB521-F9CE-274A-8001-57940C210A85}" type="presOf" srcId="{93680DB1-EC5A-BE46-9CD8-897A7C09BA63}" destId="{7A30A389-ABE1-5B4C-B57E-93E059ABEC55}" srcOrd="0" destOrd="0" presId="urn:microsoft.com/office/officeart/2005/8/layout/matrix2"/>
    <dgm:cxn modelId="{1188B13D-80E4-DD40-ADF9-62470D1C4A4C}" srcId="{AC282C62-E330-AE49-AFC4-CADF05218B24}" destId="{2A542931-BDDD-3E48-8F9C-12E893A5045C}" srcOrd="2" destOrd="0" parTransId="{4D4AB73E-0BE3-D64E-B030-A4A562B09E91}" sibTransId="{37B3AE37-02D9-C042-9F14-9CEF312F0C47}"/>
    <dgm:cxn modelId="{25104362-0682-E24F-9041-EB04AD7D634C}" srcId="{AC282C62-E330-AE49-AFC4-CADF05218B24}" destId="{2532825A-9F04-AA42-8175-170EE35AD49E}" srcOrd="1" destOrd="0" parTransId="{7407FFAB-0D03-7141-8736-8CBDB055C272}" sibTransId="{BB39C554-452C-BC48-A109-6F3569D6AA3F}"/>
    <dgm:cxn modelId="{C851B088-24E5-4C4B-A096-F02D1CC43546}" srcId="{AC282C62-E330-AE49-AFC4-CADF05218B24}" destId="{70CCCD9F-FE82-A94F-AFAE-D3E16F829834}" srcOrd="3" destOrd="0" parTransId="{35A8443B-BFDD-154F-9816-A80D9F799D6B}" sibTransId="{DE9432F2-3BD2-0747-9961-636217B482B4}"/>
    <dgm:cxn modelId="{545659CF-D293-B64C-B082-FA3E1C7F537D}" type="presOf" srcId="{2532825A-9F04-AA42-8175-170EE35AD49E}" destId="{5B5B06FF-D1A7-5546-AEFB-4DADDBE870E7}" srcOrd="0" destOrd="0" presId="urn:microsoft.com/office/officeart/2005/8/layout/matrix2"/>
    <dgm:cxn modelId="{CA2173D5-EDB0-1D49-9068-FB0AD58993B1}" type="presOf" srcId="{2A542931-BDDD-3E48-8F9C-12E893A5045C}" destId="{2F564791-A644-2F40-B4B4-6E4F6FB44E14}" srcOrd="0" destOrd="0" presId="urn:microsoft.com/office/officeart/2005/8/layout/matrix2"/>
    <dgm:cxn modelId="{788A21E9-2773-1D49-96A9-2042DA0A8035}" type="presOf" srcId="{AC282C62-E330-AE49-AFC4-CADF05218B24}" destId="{E8712C4F-2D88-3A4C-96C3-6C50BA788FD8}" srcOrd="0" destOrd="0" presId="urn:microsoft.com/office/officeart/2005/8/layout/matrix2"/>
    <dgm:cxn modelId="{3D48A8EA-5236-CD4E-B04F-E7FC6359A2D6}" srcId="{AC282C62-E330-AE49-AFC4-CADF05218B24}" destId="{93680DB1-EC5A-BE46-9CD8-897A7C09BA63}" srcOrd="0" destOrd="0" parTransId="{FF18ADD4-D57D-FC41-8285-EA0341C276A3}" sibTransId="{A5690ABF-A349-A84C-A51C-0DE5CB133A30}"/>
    <dgm:cxn modelId="{7D7EF250-FF1D-7342-B37D-7D5810420145}" type="presParOf" srcId="{E8712C4F-2D88-3A4C-96C3-6C50BA788FD8}" destId="{89905725-5865-FC4E-BA81-929680800C17}" srcOrd="0" destOrd="0" presId="urn:microsoft.com/office/officeart/2005/8/layout/matrix2"/>
    <dgm:cxn modelId="{4CF894FA-8A2A-524D-8A88-F2F6476DA2AE}" type="presParOf" srcId="{E8712C4F-2D88-3A4C-96C3-6C50BA788FD8}" destId="{7A30A389-ABE1-5B4C-B57E-93E059ABEC55}" srcOrd="1" destOrd="0" presId="urn:microsoft.com/office/officeart/2005/8/layout/matrix2"/>
    <dgm:cxn modelId="{F0601C2E-F3BC-F244-B0F0-7B5563AAF8C8}" type="presParOf" srcId="{E8712C4F-2D88-3A4C-96C3-6C50BA788FD8}" destId="{5B5B06FF-D1A7-5546-AEFB-4DADDBE870E7}" srcOrd="2" destOrd="0" presId="urn:microsoft.com/office/officeart/2005/8/layout/matrix2"/>
    <dgm:cxn modelId="{F42260D1-F44E-B141-A92E-7FDFF485E0CA}" type="presParOf" srcId="{E8712C4F-2D88-3A4C-96C3-6C50BA788FD8}" destId="{2F564791-A644-2F40-B4B4-6E4F6FB44E14}" srcOrd="3" destOrd="0" presId="urn:microsoft.com/office/officeart/2005/8/layout/matrix2"/>
    <dgm:cxn modelId="{7455D4E0-3A59-1643-94F2-6DF4D9B5C0AF}" type="presParOf" srcId="{E8712C4F-2D88-3A4C-96C3-6C50BA788FD8}" destId="{C1B43D5A-F745-C64E-8F3C-5193C28EF4F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282C62-E330-AE49-AFC4-CADF05218B24}" type="doc">
      <dgm:prSet loTypeId="urn:microsoft.com/office/officeart/2005/8/layout/matrix2" loCatId="" qsTypeId="urn:microsoft.com/office/officeart/2005/8/quickstyle/simple1" qsCatId="simple" csTypeId="urn:microsoft.com/office/officeart/2005/8/colors/accent1_2" csCatId="accent1" phldr="1"/>
      <dgm:spPr/>
      <dgm:t>
        <a:bodyPr/>
        <a:lstStyle/>
        <a:p>
          <a:endParaRPr lang="nl-NL"/>
        </a:p>
      </dgm:t>
    </dgm:pt>
    <dgm:pt modelId="{93680DB1-EC5A-BE46-9CD8-897A7C09BA63}">
      <dgm:prSet phldrT="[Tekst]"/>
      <dgm:spPr>
        <a:solidFill>
          <a:srgbClr val="DDB0D2"/>
        </a:solidFill>
      </dgm:spPr>
      <dgm:t>
        <a:bodyPr/>
        <a:lstStyle/>
        <a:p>
          <a:r>
            <a:rPr lang="nl-NL" dirty="0">
              <a:solidFill>
                <a:sysClr val="windowText" lastClr="000000"/>
              </a:solidFill>
            </a:rPr>
            <a:t>Folder</a:t>
          </a:r>
        </a:p>
        <a:p>
          <a:r>
            <a:rPr lang="nl-NL" dirty="0">
              <a:solidFill>
                <a:sysClr val="windowText" lastClr="000000"/>
              </a:solidFill>
            </a:rPr>
            <a:t>Website</a:t>
          </a:r>
        </a:p>
      </dgm:t>
    </dgm:pt>
    <dgm:pt modelId="{FF18ADD4-D57D-FC41-8285-EA0341C276A3}" type="parTrans" cxnId="{3D48A8EA-5236-CD4E-B04F-E7FC6359A2D6}">
      <dgm:prSet/>
      <dgm:spPr/>
      <dgm:t>
        <a:bodyPr/>
        <a:lstStyle/>
        <a:p>
          <a:endParaRPr lang="nl-NL"/>
        </a:p>
      </dgm:t>
    </dgm:pt>
    <dgm:pt modelId="{A5690ABF-A349-A84C-A51C-0DE5CB133A30}" type="sibTrans" cxnId="{3D48A8EA-5236-CD4E-B04F-E7FC6359A2D6}">
      <dgm:prSet/>
      <dgm:spPr/>
      <dgm:t>
        <a:bodyPr/>
        <a:lstStyle/>
        <a:p>
          <a:endParaRPr lang="nl-NL"/>
        </a:p>
      </dgm:t>
    </dgm:pt>
    <dgm:pt modelId="{2532825A-9F04-AA42-8175-170EE35AD49E}">
      <dgm:prSet phldrT="[Tekst]"/>
      <dgm:spPr>
        <a:solidFill>
          <a:srgbClr val="DDB0D2"/>
        </a:solidFill>
      </dgm:spPr>
      <dgm:t>
        <a:bodyPr/>
        <a:lstStyle/>
        <a:p>
          <a:r>
            <a:rPr lang="nl-NL" dirty="0">
              <a:solidFill>
                <a:sysClr val="windowText" lastClr="000000"/>
              </a:solidFill>
            </a:rPr>
            <a:t>Engagement in campagne</a:t>
          </a:r>
        </a:p>
      </dgm:t>
    </dgm:pt>
    <dgm:pt modelId="{7407FFAB-0D03-7141-8736-8CBDB055C272}" type="parTrans" cxnId="{25104362-0682-E24F-9041-EB04AD7D634C}">
      <dgm:prSet/>
      <dgm:spPr/>
      <dgm:t>
        <a:bodyPr/>
        <a:lstStyle/>
        <a:p>
          <a:endParaRPr lang="nl-NL"/>
        </a:p>
      </dgm:t>
    </dgm:pt>
    <dgm:pt modelId="{BB39C554-452C-BC48-A109-6F3569D6AA3F}" type="sibTrans" cxnId="{25104362-0682-E24F-9041-EB04AD7D634C}">
      <dgm:prSet/>
      <dgm:spPr/>
      <dgm:t>
        <a:bodyPr/>
        <a:lstStyle/>
        <a:p>
          <a:endParaRPr lang="nl-NL"/>
        </a:p>
      </dgm:t>
    </dgm:pt>
    <dgm:pt modelId="{2A542931-BDDD-3E48-8F9C-12E893A5045C}">
      <dgm:prSet phldrT="[Tekst]"/>
      <dgm:spPr>
        <a:solidFill>
          <a:srgbClr val="DDB0D2"/>
        </a:solidFill>
      </dgm:spPr>
      <dgm:t>
        <a:bodyPr/>
        <a:lstStyle/>
        <a:p>
          <a:r>
            <a:rPr lang="nl-NL" dirty="0">
              <a:solidFill>
                <a:sysClr val="windowText" lastClr="000000"/>
              </a:solidFill>
            </a:rPr>
            <a:t>Lezing</a:t>
          </a:r>
        </a:p>
        <a:p>
          <a:r>
            <a:rPr lang="nl-NL" dirty="0">
              <a:solidFill>
                <a:sysClr val="windowText" lastClr="000000"/>
              </a:solidFill>
            </a:rPr>
            <a:t>Theaterstuk</a:t>
          </a:r>
        </a:p>
      </dgm:t>
    </dgm:pt>
    <dgm:pt modelId="{4D4AB73E-0BE3-D64E-B030-A4A562B09E91}" type="parTrans" cxnId="{1188B13D-80E4-DD40-ADF9-62470D1C4A4C}">
      <dgm:prSet/>
      <dgm:spPr/>
      <dgm:t>
        <a:bodyPr/>
        <a:lstStyle/>
        <a:p>
          <a:endParaRPr lang="nl-NL"/>
        </a:p>
      </dgm:t>
    </dgm:pt>
    <dgm:pt modelId="{37B3AE37-02D9-C042-9F14-9CEF312F0C47}" type="sibTrans" cxnId="{1188B13D-80E4-DD40-ADF9-62470D1C4A4C}">
      <dgm:prSet/>
      <dgm:spPr/>
      <dgm:t>
        <a:bodyPr/>
        <a:lstStyle/>
        <a:p>
          <a:endParaRPr lang="nl-NL"/>
        </a:p>
      </dgm:t>
    </dgm:pt>
    <dgm:pt modelId="{70CCCD9F-FE82-A94F-AFAE-D3E16F829834}">
      <dgm:prSet phldrT="[Tekst]"/>
      <dgm:spPr>
        <a:solidFill>
          <a:srgbClr val="DDB0D2"/>
        </a:solidFill>
      </dgm:spPr>
      <dgm:t>
        <a:bodyPr/>
        <a:lstStyle/>
        <a:p>
          <a:r>
            <a:rPr lang="nl-NL" dirty="0">
              <a:solidFill>
                <a:sysClr val="windowText" lastClr="000000"/>
              </a:solidFill>
            </a:rPr>
            <a:t>Cursus</a:t>
          </a:r>
        </a:p>
        <a:p>
          <a:r>
            <a:rPr lang="nl-NL" dirty="0">
              <a:solidFill>
                <a:sysClr val="windowText" lastClr="000000"/>
              </a:solidFill>
            </a:rPr>
            <a:t>Project</a:t>
          </a:r>
        </a:p>
        <a:p>
          <a:r>
            <a:rPr lang="nl-NL" dirty="0">
              <a:solidFill>
                <a:sysClr val="windowText" lastClr="000000"/>
              </a:solidFill>
            </a:rPr>
            <a:t>Gespreksavond</a:t>
          </a:r>
        </a:p>
      </dgm:t>
    </dgm:pt>
    <dgm:pt modelId="{35A8443B-BFDD-154F-9816-A80D9F799D6B}" type="parTrans" cxnId="{C851B088-24E5-4C4B-A096-F02D1CC43546}">
      <dgm:prSet/>
      <dgm:spPr/>
      <dgm:t>
        <a:bodyPr/>
        <a:lstStyle/>
        <a:p>
          <a:endParaRPr lang="nl-NL"/>
        </a:p>
      </dgm:t>
    </dgm:pt>
    <dgm:pt modelId="{DE9432F2-3BD2-0747-9961-636217B482B4}" type="sibTrans" cxnId="{C851B088-24E5-4C4B-A096-F02D1CC43546}">
      <dgm:prSet/>
      <dgm:spPr/>
      <dgm:t>
        <a:bodyPr/>
        <a:lstStyle/>
        <a:p>
          <a:endParaRPr lang="nl-NL"/>
        </a:p>
      </dgm:t>
    </dgm:pt>
    <dgm:pt modelId="{E8712C4F-2D88-3A4C-96C3-6C50BA788FD8}" type="pres">
      <dgm:prSet presAssocID="{AC282C62-E330-AE49-AFC4-CADF05218B24}" presName="matrix" presStyleCnt="0">
        <dgm:presLayoutVars>
          <dgm:chMax val="1"/>
          <dgm:dir/>
          <dgm:resizeHandles val="exact"/>
        </dgm:presLayoutVars>
      </dgm:prSet>
      <dgm:spPr/>
    </dgm:pt>
    <dgm:pt modelId="{89905725-5865-FC4E-BA81-929680800C17}" type="pres">
      <dgm:prSet presAssocID="{AC282C62-E330-AE49-AFC4-CADF05218B24}" presName="axisShape" presStyleLbl="bgShp" presStyleIdx="0" presStyleCnt="1"/>
      <dgm:spPr>
        <a:solidFill>
          <a:srgbClr val="F37043"/>
        </a:solidFill>
      </dgm:spPr>
    </dgm:pt>
    <dgm:pt modelId="{7A30A389-ABE1-5B4C-B57E-93E059ABEC55}" type="pres">
      <dgm:prSet presAssocID="{AC282C62-E330-AE49-AFC4-CADF05218B24}" presName="rect1" presStyleLbl="node1" presStyleIdx="0" presStyleCnt="4">
        <dgm:presLayoutVars>
          <dgm:chMax val="0"/>
          <dgm:chPref val="0"/>
          <dgm:bulletEnabled val="1"/>
        </dgm:presLayoutVars>
      </dgm:prSet>
      <dgm:spPr/>
    </dgm:pt>
    <dgm:pt modelId="{5B5B06FF-D1A7-5546-AEFB-4DADDBE870E7}" type="pres">
      <dgm:prSet presAssocID="{AC282C62-E330-AE49-AFC4-CADF05218B24}" presName="rect2" presStyleLbl="node1" presStyleIdx="1" presStyleCnt="4">
        <dgm:presLayoutVars>
          <dgm:chMax val="0"/>
          <dgm:chPref val="0"/>
          <dgm:bulletEnabled val="1"/>
        </dgm:presLayoutVars>
      </dgm:prSet>
      <dgm:spPr/>
    </dgm:pt>
    <dgm:pt modelId="{2F564791-A644-2F40-B4B4-6E4F6FB44E14}" type="pres">
      <dgm:prSet presAssocID="{AC282C62-E330-AE49-AFC4-CADF05218B24}" presName="rect3" presStyleLbl="node1" presStyleIdx="2" presStyleCnt="4">
        <dgm:presLayoutVars>
          <dgm:chMax val="0"/>
          <dgm:chPref val="0"/>
          <dgm:bulletEnabled val="1"/>
        </dgm:presLayoutVars>
      </dgm:prSet>
      <dgm:spPr/>
    </dgm:pt>
    <dgm:pt modelId="{C1B43D5A-F745-C64E-8F3C-5193C28EF4F1}" type="pres">
      <dgm:prSet presAssocID="{AC282C62-E330-AE49-AFC4-CADF05218B24}" presName="rect4" presStyleLbl="node1" presStyleIdx="3" presStyleCnt="4">
        <dgm:presLayoutVars>
          <dgm:chMax val="0"/>
          <dgm:chPref val="0"/>
          <dgm:bulletEnabled val="1"/>
        </dgm:presLayoutVars>
      </dgm:prSet>
      <dgm:spPr/>
    </dgm:pt>
  </dgm:ptLst>
  <dgm:cxnLst>
    <dgm:cxn modelId="{8630E01B-3857-9C49-B9EA-E7445DDAAC1C}" type="presOf" srcId="{70CCCD9F-FE82-A94F-AFAE-D3E16F829834}" destId="{C1B43D5A-F745-C64E-8F3C-5193C28EF4F1}" srcOrd="0" destOrd="0" presId="urn:microsoft.com/office/officeart/2005/8/layout/matrix2"/>
    <dgm:cxn modelId="{766FB521-F9CE-274A-8001-57940C210A85}" type="presOf" srcId="{93680DB1-EC5A-BE46-9CD8-897A7C09BA63}" destId="{7A30A389-ABE1-5B4C-B57E-93E059ABEC55}" srcOrd="0" destOrd="0" presId="urn:microsoft.com/office/officeart/2005/8/layout/matrix2"/>
    <dgm:cxn modelId="{1188B13D-80E4-DD40-ADF9-62470D1C4A4C}" srcId="{AC282C62-E330-AE49-AFC4-CADF05218B24}" destId="{2A542931-BDDD-3E48-8F9C-12E893A5045C}" srcOrd="2" destOrd="0" parTransId="{4D4AB73E-0BE3-D64E-B030-A4A562B09E91}" sibTransId="{37B3AE37-02D9-C042-9F14-9CEF312F0C47}"/>
    <dgm:cxn modelId="{25104362-0682-E24F-9041-EB04AD7D634C}" srcId="{AC282C62-E330-AE49-AFC4-CADF05218B24}" destId="{2532825A-9F04-AA42-8175-170EE35AD49E}" srcOrd="1" destOrd="0" parTransId="{7407FFAB-0D03-7141-8736-8CBDB055C272}" sibTransId="{BB39C554-452C-BC48-A109-6F3569D6AA3F}"/>
    <dgm:cxn modelId="{C851B088-24E5-4C4B-A096-F02D1CC43546}" srcId="{AC282C62-E330-AE49-AFC4-CADF05218B24}" destId="{70CCCD9F-FE82-A94F-AFAE-D3E16F829834}" srcOrd="3" destOrd="0" parTransId="{35A8443B-BFDD-154F-9816-A80D9F799D6B}" sibTransId="{DE9432F2-3BD2-0747-9961-636217B482B4}"/>
    <dgm:cxn modelId="{545659CF-D293-B64C-B082-FA3E1C7F537D}" type="presOf" srcId="{2532825A-9F04-AA42-8175-170EE35AD49E}" destId="{5B5B06FF-D1A7-5546-AEFB-4DADDBE870E7}" srcOrd="0" destOrd="0" presId="urn:microsoft.com/office/officeart/2005/8/layout/matrix2"/>
    <dgm:cxn modelId="{CA2173D5-EDB0-1D49-9068-FB0AD58993B1}" type="presOf" srcId="{2A542931-BDDD-3E48-8F9C-12E893A5045C}" destId="{2F564791-A644-2F40-B4B4-6E4F6FB44E14}" srcOrd="0" destOrd="0" presId="urn:microsoft.com/office/officeart/2005/8/layout/matrix2"/>
    <dgm:cxn modelId="{788A21E9-2773-1D49-96A9-2042DA0A8035}" type="presOf" srcId="{AC282C62-E330-AE49-AFC4-CADF05218B24}" destId="{E8712C4F-2D88-3A4C-96C3-6C50BA788FD8}" srcOrd="0" destOrd="0" presId="urn:microsoft.com/office/officeart/2005/8/layout/matrix2"/>
    <dgm:cxn modelId="{3D48A8EA-5236-CD4E-B04F-E7FC6359A2D6}" srcId="{AC282C62-E330-AE49-AFC4-CADF05218B24}" destId="{93680DB1-EC5A-BE46-9CD8-897A7C09BA63}" srcOrd="0" destOrd="0" parTransId="{FF18ADD4-D57D-FC41-8285-EA0341C276A3}" sibTransId="{A5690ABF-A349-A84C-A51C-0DE5CB133A30}"/>
    <dgm:cxn modelId="{7D7EF250-FF1D-7342-B37D-7D5810420145}" type="presParOf" srcId="{E8712C4F-2D88-3A4C-96C3-6C50BA788FD8}" destId="{89905725-5865-FC4E-BA81-929680800C17}" srcOrd="0" destOrd="0" presId="urn:microsoft.com/office/officeart/2005/8/layout/matrix2"/>
    <dgm:cxn modelId="{4CF894FA-8A2A-524D-8A88-F2F6476DA2AE}" type="presParOf" srcId="{E8712C4F-2D88-3A4C-96C3-6C50BA788FD8}" destId="{7A30A389-ABE1-5B4C-B57E-93E059ABEC55}" srcOrd="1" destOrd="0" presId="urn:microsoft.com/office/officeart/2005/8/layout/matrix2"/>
    <dgm:cxn modelId="{F0601C2E-F3BC-F244-B0F0-7B5563AAF8C8}" type="presParOf" srcId="{E8712C4F-2D88-3A4C-96C3-6C50BA788FD8}" destId="{5B5B06FF-D1A7-5546-AEFB-4DADDBE870E7}" srcOrd="2" destOrd="0" presId="urn:microsoft.com/office/officeart/2005/8/layout/matrix2"/>
    <dgm:cxn modelId="{F42260D1-F44E-B141-A92E-7FDFF485E0CA}" type="presParOf" srcId="{E8712C4F-2D88-3A4C-96C3-6C50BA788FD8}" destId="{2F564791-A644-2F40-B4B4-6E4F6FB44E14}" srcOrd="3" destOrd="0" presId="urn:microsoft.com/office/officeart/2005/8/layout/matrix2"/>
    <dgm:cxn modelId="{7455D4E0-3A59-1643-94F2-6DF4D9B5C0AF}" type="presParOf" srcId="{E8712C4F-2D88-3A4C-96C3-6C50BA788FD8}" destId="{C1B43D5A-F745-C64E-8F3C-5193C28EF4F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282C62-E330-AE49-AFC4-CADF05218B24}" type="doc">
      <dgm:prSet loTypeId="urn:microsoft.com/office/officeart/2005/8/layout/matrix2" loCatId="" qsTypeId="urn:microsoft.com/office/officeart/2005/8/quickstyle/simple1" qsCatId="simple" csTypeId="urn:microsoft.com/office/officeart/2005/8/colors/accent1_2" csCatId="accent1" phldr="1"/>
      <dgm:spPr/>
      <dgm:t>
        <a:bodyPr/>
        <a:lstStyle/>
        <a:p>
          <a:endParaRPr lang="nl-NL"/>
        </a:p>
      </dgm:t>
    </dgm:pt>
    <dgm:pt modelId="{93680DB1-EC5A-BE46-9CD8-897A7C09BA63}">
      <dgm:prSet phldrT="[Tekst]"/>
      <dgm:spPr>
        <a:solidFill>
          <a:srgbClr val="DDB0D2"/>
        </a:solidFill>
      </dgm:spPr>
      <dgm:t>
        <a:bodyPr/>
        <a:lstStyle/>
        <a:p>
          <a:r>
            <a:rPr lang="nl-NL">
              <a:solidFill>
                <a:sysClr val="windowText" lastClr="000000"/>
              </a:solidFill>
            </a:rPr>
            <a:t>Screencast</a:t>
          </a:r>
        </a:p>
        <a:p>
          <a:r>
            <a:rPr lang="nl-NL">
              <a:solidFill>
                <a:sysClr val="windowText" lastClr="000000"/>
              </a:solidFill>
            </a:rPr>
            <a:t>Widget</a:t>
          </a:r>
        </a:p>
        <a:p>
          <a:r>
            <a:rPr lang="nl-NL">
              <a:solidFill>
                <a:sysClr val="windowText" lastClr="000000"/>
              </a:solidFill>
            </a:rPr>
            <a:t>Filmpje</a:t>
          </a:r>
          <a:endParaRPr lang="nl-NL" dirty="0">
            <a:solidFill>
              <a:sysClr val="windowText" lastClr="000000"/>
            </a:solidFill>
          </a:endParaRPr>
        </a:p>
      </dgm:t>
    </dgm:pt>
    <dgm:pt modelId="{FF18ADD4-D57D-FC41-8285-EA0341C276A3}" type="parTrans" cxnId="{3D48A8EA-5236-CD4E-B04F-E7FC6359A2D6}">
      <dgm:prSet/>
      <dgm:spPr/>
      <dgm:t>
        <a:bodyPr/>
        <a:lstStyle/>
        <a:p>
          <a:endParaRPr lang="nl-NL"/>
        </a:p>
      </dgm:t>
    </dgm:pt>
    <dgm:pt modelId="{A5690ABF-A349-A84C-A51C-0DE5CB133A30}" type="sibTrans" cxnId="{3D48A8EA-5236-CD4E-B04F-E7FC6359A2D6}">
      <dgm:prSet/>
      <dgm:spPr/>
      <dgm:t>
        <a:bodyPr/>
        <a:lstStyle/>
        <a:p>
          <a:endParaRPr lang="nl-NL"/>
        </a:p>
      </dgm:t>
    </dgm:pt>
    <dgm:pt modelId="{DE3E4E6C-BE11-424B-A1B1-D2E70B1CCA16}">
      <dgm:prSet phldrT="[Tekst]"/>
      <dgm:spPr>
        <a:solidFill>
          <a:srgbClr val="DDB0D2"/>
        </a:solidFill>
      </dgm:spPr>
      <dgm:t>
        <a:bodyPr/>
        <a:lstStyle/>
        <a:p>
          <a:r>
            <a:rPr lang="nl-NL" dirty="0">
              <a:solidFill>
                <a:sysClr val="windowText" lastClr="000000"/>
              </a:solidFill>
            </a:rPr>
            <a:t>Eigen voorbeeld posten</a:t>
          </a:r>
        </a:p>
        <a:p>
          <a:r>
            <a:rPr lang="nl-NL" dirty="0">
              <a:solidFill>
                <a:sysClr val="windowText" lastClr="000000"/>
              </a:solidFill>
            </a:rPr>
            <a:t>Individuele coaching</a:t>
          </a:r>
        </a:p>
      </dgm:t>
    </dgm:pt>
    <dgm:pt modelId="{C994C8E1-2E1D-E143-80EF-DE142F20B04B}" type="parTrans" cxnId="{BB88C245-29BB-A24B-8F74-955D15149CC1}">
      <dgm:prSet/>
      <dgm:spPr/>
      <dgm:t>
        <a:bodyPr/>
        <a:lstStyle/>
        <a:p>
          <a:endParaRPr lang="nl-NL"/>
        </a:p>
      </dgm:t>
    </dgm:pt>
    <dgm:pt modelId="{BF92A7AA-ADEE-9F4D-93F9-A14E1DDB6F36}" type="sibTrans" cxnId="{BB88C245-29BB-A24B-8F74-955D15149CC1}">
      <dgm:prSet/>
      <dgm:spPr/>
      <dgm:t>
        <a:bodyPr/>
        <a:lstStyle/>
        <a:p>
          <a:endParaRPr lang="nl-NL"/>
        </a:p>
      </dgm:t>
    </dgm:pt>
    <dgm:pt modelId="{16321E8B-8B17-B54C-A02F-4DAB85F0CE35}">
      <dgm:prSet phldrT="[Tekst]"/>
      <dgm:spPr>
        <a:solidFill>
          <a:srgbClr val="DDB0D2"/>
        </a:solidFill>
      </dgm:spPr>
      <dgm:t>
        <a:bodyPr/>
        <a:lstStyle/>
        <a:p>
          <a:r>
            <a:rPr lang="nl-NL" dirty="0">
              <a:solidFill>
                <a:sysClr val="windowText" lastClr="000000"/>
              </a:solidFill>
            </a:rPr>
            <a:t>Webinar</a:t>
          </a:r>
        </a:p>
        <a:p>
          <a:r>
            <a:rPr lang="nl-NL" dirty="0">
              <a:solidFill>
                <a:sysClr val="windowText" lastClr="000000"/>
              </a:solidFill>
            </a:rPr>
            <a:t>Online cursus </a:t>
          </a:r>
        </a:p>
      </dgm:t>
    </dgm:pt>
    <dgm:pt modelId="{903D3AC6-DD1A-A340-B514-5BCBC4BAA83A}" type="parTrans" cxnId="{5961BB10-7046-9048-89A5-454C9F48F06A}">
      <dgm:prSet/>
      <dgm:spPr/>
      <dgm:t>
        <a:bodyPr/>
        <a:lstStyle/>
        <a:p>
          <a:endParaRPr lang="nl-NL"/>
        </a:p>
      </dgm:t>
    </dgm:pt>
    <dgm:pt modelId="{ECDD701C-C2E5-D04F-A397-1F8155D54894}" type="sibTrans" cxnId="{5961BB10-7046-9048-89A5-454C9F48F06A}">
      <dgm:prSet/>
      <dgm:spPr/>
      <dgm:t>
        <a:bodyPr/>
        <a:lstStyle/>
        <a:p>
          <a:endParaRPr lang="nl-NL"/>
        </a:p>
      </dgm:t>
    </dgm:pt>
    <dgm:pt modelId="{2E5608DA-C103-1B49-BACF-86C51B4233FC}">
      <dgm:prSet phldrT="[Tekst]"/>
      <dgm:spPr>
        <a:solidFill>
          <a:srgbClr val="DDB0D2"/>
        </a:solidFill>
      </dgm:spPr>
      <dgm:t>
        <a:bodyPr/>
        <a:lstStyle/>
        <a:p>
          <a:r>
            <a:rPr lang="nl-NL" dirty="0">
              <a:solidFill>
                <a:sysClr val="windowText" lastClr="000000"/>
              </a:solidFill>
            </a:rPr>
            <a:t>Intervisie</a:t>
          </a:r>
        </a:p>
        <a:p>
          <a:r>
            <a:rPr lang="nl-NL" dirty="0">
              <a:solidFill>
                <a:sysClr val="windowText" lastClr="000000"/>
              </a:solidFill>
            </a:rPr>
            <a:t>Brainstorm</a:t>
          </a:r>
        </a:p>
        <a:p>
          <a:r>
            <a:rPr lang="nl-NL" dirty="0">
              <a:solidFill>
                <a:sysClr val="windowText" lastClr="000000"/>
              </a:solidFill>
            </a:rPr>
            <a:t>Uitwisseling</a:t>
          </a:r>
        </a:p>
      </dgm:t>
    </dgm:pt>
    <dgm:pt modelId="{221C9447-B545-F345-BE38-709F6103899E}" type="parTrans" cxnId="{CC634D30-C5C0-7940-B3BA-2655CFC0A06D}">
      <dgm:prSet/>
      <dgm:spPr/>
      <dgm:t>
        <a:bodyPr/>
        <a:lstStyle/>
        <a:p>
          <a:endParaRPr lang="nl-NL"/>
        </a:p>
      </dgm:t>
    </dgm:pt>
    <dgm:pt modelId="{BFDF8E82-E0F9-6744-855D-1499A8869BDB}" type="sibTrans" cxnId="{CC634D30-C5C0-7940-B3BA-2655CFC0A06D}">
      <dgm:prSet/>
      <dgm:spPr/>
      <dgm:t>
        <a:bodyPr/>
        <a:lstStyle/>
        <a:p>
          <a:endParaRPr lang="nl-NL"/>
        </a:p>
      </dgm:t>
    </dgm:pt>
    <dgm:pt modelId="{E8712C4F-2D88-3A4C-96C3-6C50BA788FD8}" type="pres">
      <dgm:prSet presAssocID="{AC282C62-E330-AE49-AFC4-CADF05218B24}" presName="matrix" presStyleCnt="0">
        <dgm:presLayoutVars>
          <dgm:chMax val="1"/>
          <dgm:dir/>
          <dgm:resizeHandles val="exact"/>
        </dgm:presLayoutVars>
      </dgm:prSet>
      <dgm:spPr/>
    </dgm:pt>
    <dgm:pt modelId="{89905725-5865-FC4E-BA81-929680800C17}" type="pres">
      <dgm:prSet presAssocID="{AC282C62-E330-AE49-AFC4-CADF05218B24}" presName="axisShape" presStyleLbl="bgShp" presStyleIdx="0" presStyleCnt="1"/>
      <dgm:spPr>
        <a:solidFill>
          <a:srgbClr val="F37043"/>
        </a:solidFill>
      </dgm:spPr>
    </dgm:pt>
    <dgm:pt modelId="{7A30A389-ABE1-5B4C-B57E-93E059ABEC55}" type="pres">
      <dgm:prSet presAssocID="{AC282C62-E330-AE49-AFC4-CADF05218B24}" presName="rect1" presStyleLbl="node1" presStyleIdx="0" presStyleCnt="4">
        <dgm:presLayoutVars>
          <dgm:chMax val="0"/>
          <dgm:chPref val="0"/>
          <dgm:bulletEnabled val="1"/>
        </dgm:presLayoutVars>
      </dgm:prSet>
      <dgm:spPr/>
    </dgm:pt>
    <dgm:pt modelId="{5B5B06FF-D1A7-5546-AEFB-4DADDBE870E7}" type="pres">
      <dgm:prSet presAssocID="{AC282C62-E330-AE49-AFC4-CADF05218B24}" presName="rect2" presStyleLbl="node1" presStyleIdx="1" presStyleCnt="4">
        <dgm:presLayoutVars>
          <dgm:chMax val="0"/>
          <dgm:chPref val="0"/>
          <dgm:bulletEnabled val="1"/>
        </dgm:presLayoutVars>
      </dgm:prSet>
      <dgm:spPr/>
    </dgm:pt>
    <dgm:pt modelId="{2F564791-A644-2F40-B4B4-6E4F6FB44E14}" type="pres">
      <dgm:prSet presAssocID="{AC282C62-E330-AE49-AFC4-CADF05218B24}" presName="rect3" presStyleLbl="node1" presStyleIdx="2" presStyleCnt="4">
        <dgm:presLayoutVars>
          <dgm:chMax val="0"/>
          <dgm:chPref val="0"/>
          <dgm:bulletEnabled val="1"/>
        </dgm:presLayoutVars>
      </dgm:prSet>
      <dgm:spPr/>
    </dgm:pt>
    <dgm:pt modelId="{C1B43D5A-F745-C64E-8F3C-5193C28EF4F1}" type="pres">
      <dgm:prSet presAssocID="{AC282C62-E330-AE49-AFC4-CADF05218B24}" presName="rect4" presStyleLbl="node1" presStyleIdx="3" presStyleCnt="4">
        <dgm:presLayoutVars>
          <dgm:chMax val="0"/>
          <dgm:chPref val="0"/>
          <dgm:bulletEnabled val="1"/>
        </dgm:presLayoutVars>
      </dgm:prSet>
      <dgm:spPr/>
    </dgm:pt>
  </dgm:ptLst>
  <dgm:cxnLst>
    <dgm:cxn modelId="{5961BB10-7046-9048-89A5-454C9F48F06A}" srcId="{AC282C62-E330-AE49-AFC4-CADF05218B24}" destId="{16321E8B-8B17-B54C-A02F-4DAB85F0CE35}" srcOrd="2" destOrd="0" parTransId="{903D3AC6-DD1A-A340-B514-5BCBC4BAA83A}" sibTransId="{ECDD701C-C2E5-D04F-A397-1F8155D54894}"/>
    <dgm:cxn modelId="{766FB521-F9CE-274A-8001-57940C210A85}" type="presOf" srcId="{93680DB1-EC5A-BE46-9CD8-897A7C09BA63}" destId="{7A30A389-ABE1-5B4C-B57E-93E059ABEC55}" srcOrd="0" destOrd="0" presId="urn:microsoft.com/office/officeart/2005/8/layout/matrix2"/>
    <dgm:cxn modelId="{5E02342F-83CD-6740-B71C-836AFF6809F2}" type="presOf" srcId="{2E5608DA-C103-1B49-BACF-86C51B4233FC}" destId="{C1B43D5A-F745-C64E-8F3C-5193C28EF4F1}" srcOrd="0" destOrd="0" presId="urn:microsoft.com/office/officeart/2005/8/layout/matrix2"/>
    <dgm:cxn modelId="{CC634D30-C5C0-7940-B3BA-2655CFC0A06D}" srcId="{AC282C62-E330-AE49-AFC4-CADF05218B24}" destId="{2E5608DA-C103-1B49-BACF-86C51B4233FC}" srcOrd="3" destOrd="0" parTransId="{221C9447-B545-F345-BE38-709F6103899E}" sibTransId="{BFDF8E82-E0F9-6744-855D-1499A8869BDB}"/>
    <dgm:cxn modelId="{BB88C245-29BB-A24B-8F74-955D15149CC1}" srcId="{AC282C62-E330-AE49-AFC4-CADF05218B24}" destId="{DE3E4E6C-BE11-424B-A1B1-D2E70B1CCA16}" srcOrd="1" destOrd="0" parTransId="{C994C8E1-2E1D-E143-80EF-DE142F20B04B}" sibTransId="{BF92A7AA-ADEE-9F4D-93F9-A14E1DDB6F36}"/>
    <dgm:cxn modelId="{76DA638A-C3CC-FE40-BDDF-C6C72E8FFE49}" type="presOf" srcId="{16321E8B-8B17-B54C-A02F-4DAB85F0CE35}" destId="{2F564791-A644-2F40-B4B4-6E4F6FB44E14}" srcOrd="0" destOrd="0" presId="urn:microsoft.com/office/officeart/2005/8/layout/matrix2"/>
    <dgm:cxn modelId="{119AB8D9-7E89-2A46-B5B8-58AE502374A0}" type="presOf" srcId="{DE3E4E6C-BE11-424B-A1B1-D2E70B1CCA16}" destId="{5B5B06FF-D1A7-5546-AEFB-4DADDBE870E7}" srcOrd="0" destOrd="0" presId="urn:microsoft.com/office/officeart/2005/8/layout/matrix2"/>
    <dgm:cxn modelId="{788A21E9-2773-1D49-96A9-2042DA0A8035}" type="presOf" srcId="{AC282C62-E330-AE49-AFC4-CADF05218B24}" destId="{E8712C4F-2D88-3A4C-96C3-6C50BA788FD8}" srcOrd="0" destOrd="0" presId="urn:microsoft.com/office/officeart/2005/8/layout/matrix2"/>
    <dgm:cxn modelId="{3D48A8EA-5236-CD4E-B04F-E7FC6359A2D6}" srcId="{AC282C62-E330-AE49-AFC4-CADF05218B24}" destId="{93680DB1-EC5A-BE46-9CD8-897A7C09BA63}" srcOrd="0" destOrd="0" parTransId="{FF18ADD4-D57D-FC41-8285-EA0341C276A3}" sibTransId="{A5690ABF-A349-A84C-A51C-0DE5CB133A30}"/>
    <dgm:cxn modelId="{7D7EF250-FF1D-7342-B37D-7D5810420145}" type="presParOf" srcId="{E8712C4F-2D88-3A4C-96C3-6C50BA788FD8}" destId="{89905725-5865-FC4E-BA81-929680800C17}" srcOrd="0" destOrd="0" presId="urn:microsoft.com/office/officeart/2005/8/layout/matrix2"/>
    <dgm:cxn modelId="{4CF894FA-8A2A-524D-8A88-F2F6476DA2AE}" type="presParOf" srcId="{E8712C4F-2D88-3A4C-96C3-6C50BA788FD8}" destId="{7A30A389-ABE1-5B4C-B57E-93E059ABEC55}" srcOrd="1" destOrd="0" presId="urn:microsoft.com/office/officeart/2005/8/layout/matrix2"/>
    <dgm:cxn modelId="{F0601C2E-F3BC-F244-B0F0-7B5563AAF8C8}" type="presParOf" srcId="{E8712C4F-2D88-3A4C-96C3-6C50BA788FD8}" destId="{5B5B06FF-D1A7-5546-AEFB-4DADDBE870E7}" srcOrd="2" destOrd="0" presId="urn:microsoft.com/office/officeart/2005/8/layout/matrix2"/>
    <dgm:cxn modelId="{F42260D1-F44E-B141-A92E-7FDFF485E0CA}" type="presParOf" srcId="{E8712C4F-2D88-3A4C-96C3-6C50BA788FD8}" destId="{2F564791-A644-2F40-B4B4-6E4F6FB44E14}" srcOrd="3" destOrd="0" presId="urn:microsoft.com/office/officeart/2005/8/layout/matrix2"/>
    <dgm:cxn modelId="{7455D4E0-3A59-1643-94F2-6DF4D9B5C0AF}" type="presParOf" srcId="{E8712C4F-2D88-3A4C-96C3-6C50BA788FD8}" destId="{C1B43D5A-F745-C64E-8F3C-5193C28EF4F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282C62-E330-AE49-AFC4-CADF05218B24}" type="doc">
      <dgm:prSet loTypeId="urn:microsoft.com/office/officeart/2005/8/layout/matrix2" loCatId="" qsTypeId="urn:microsoft.com/office/officeart/2005/8/quickstyle/simple1" qsCatId="simple" csTypeId="urn:microsoft.com/office/officeart/2005/8/colors/accent1_2" csCatId="accent1" phldr="1"/>
      <dgm:spPr/>
      <dgm:t>
        <a:bodyPr/>
        <a:lstStyle/>
        <a:p>
          <a:endParaRPr lang="nl-NL"/>
        </a:p>
      </dgm:t>
    </dgm:pt>
    <dgm:pt modelId="{93680DB1-EC5A-BE46-9CD8-897A7C09BA63}">
      <dgm:prSet phldrT="[Tekst]"/>
      <dgm:spPr>
        <a:solidFill>
          <a:srgbClr val="DDB0D2"/>
        </a:solidFill>
      </dgm:spPr>
      <dgm:t>
        <a:bodyPr/>
        <a:lstStyle/>
        <a:p>
          <a:r>
            <a:rPr lang="nl-NL">
              <a:solidFill>
                <a:sysClr val="windowText" lastClr="000000"/>
              </a:solidFill>
            </a:rPr>
            <a:t>Screencast</a:t>
          </a:r>
        </a:p>
        <a:p>
          <a:r>
            <a:rPr lang="nl-NL">
              <a:solidFill>
                <a:sysClr val="windowText" lastClr="000000"/>
              </a:solidFill>
            </a:rPr>
            <a:t>Widget</a:t>
          </a:r>
        </a:p>
        <a:p>
          <a:r>
            <a:rPr lang="nl-NL">
              <a:solidFill>
                <a:sysClr val="windowText" lastClr="000000"/>
              </a:solidFill>
            </a:rPr>
            <a:t>Filmpje</a:t>
          </a:r>
          <a:endParaRPr lang="nl-NL" dirty="0">
            <a:solidFill>
              <a:sysClr val="windowText" lastClr="000000"/>
            </a:solidFill>
          </a:endParaRPr>
        </a:p>
      </dgm:t>
    </dgm:pt>
    <dgm:pt modelId="{FF18ADD4-D57D-FC41-8285-EA0341C276A3}" type="parTrans" cxnId="{3D48A8EA-5236-CD4E-B04F-E7FC6359A2D6}">
      <dgm:prSet/>
      <dgm:spPr/>
      <dgm:t>
        <a:bodyPr/>
        <a:lstStyle/>
        <a:p>
          <a:endParaRPr lang="nl-NL"/>
        </a:p>
      </dgm:t>
    </dgm:pt>
    <dgm:pt modelId="{A5690ABF-A349-A84C-A51C-0DE5CB133A30}" type="sibTrans" cxnId="{3D48A8EA-5236-CD4E-B04F-E7FC6359A2D6}">
      <dgm:prSet/>
      <dgm:spPr/>
      <dgm:t>
        <a:bodyPr/>
        <a:lstStyle/>
        <a:p>
          <a:endParaRPr lang="nl-NL"/>
        </a:p>
      </dgm:t>
    </dgm:pt>
    <dgm:pt modelId="{DE3E4E6C-BE11-424B-A1B1-D2E70B1CCA16}">
      <dgm:prSet phldrT="[Tekst]"/>
      <dgm:spPr>
        <a:solidFill>
          <a:srgbClr val="DDB0D2"/>
        </a:solidFill>
      </dgm:spPr>
      <dgm:t>
        <a:bodyPr/>
        <a:lstStyle/>
        <a:p>
          <a:r>
            <a:rPr lang="nl-NL" dirty="0">
              <a:solidFill>
                <a:sysClr val="windowText" lastClr="000000"/>
              </a:solidFill>
            </a:rPr>
            <a:t>Eigen voorbeeld posten</a:t>
          </a:r>
        </a:p>
        <a:p>
          <a:r>
            <a:rPr lang="nl-NL" dirty="0">
              <a:solidFill>
                <a:sysClr val="windowText" lastClr="000000"/>
              </a:solidFill>
            </a:rPr>
            <a:t>Individuele coaching</a:t>
          </a:r>
        </a:p>
      </dgm:t>
    </dgm:pt>
    <dgm:pt modelId="{C994C8E1-2E1D-E143-80EF-DE142F20B04B}" type="parTrans" cxnId="{BB88C245-29BB-A24B-8F74-955D15149CC1}">
      <dgm:prSet/>
      <dgm:spPr/>
      <dgm:t>
        <a:bodyPr/>
        <a:lstStyle/>
        <a:p>
          <a:endParaRPr lang="nl-NL"/>
        </a:p>
      </dgm:t>
    </dgm:pt>
    <dgm:pt modelId="{BF92A7AA-ADEE-9F4D-93F9-A14E1DDB6F36}" type="sibTrans" cxnId="{BB88C245-29BB-A24B-8F74-955D15149CC1}">
      <dgm:prSet/>
      <dgm:spPr/>
      <dgm:t>
        <a:bodyPr/>
        <a:lstStyle/>
        <a:p>
          <a:endParaRPr lang="nl-NL"/>
        </a:p>
      </dgm:t>
    </dgm:pt>
    <dgm:pt modelId="{16321E8B-8B17-B54C-A02F-4DAB85F0CE35}">
      <dgm:prSet phldrT="[Tekst]"/>
      <dgm:spPr>
        <a:solidFill>
          <a:srgbClr val="DDB0D2"/>
        </a:solidFill>
      </dgm:spPr>
      <dgm:t>
        <a:bodyPr/>
        <a:lstStyle/>
        <a:p>
          <a:r>
            <a:rPr lang="nl-NL" dirty="0">
              <a:solidFill>
                <a:sysClr val="windowText" lastClr="000000"/>
              </a:solidFill>
            </a:rPr>
            <a:t>Webinar</a:t>
          </a:r>
        </a:p>
        <a:p>
          <a:r>
            <a:rPr lang="nl-NL" dirty="0">
              <a:solidFill>
                <a:sysClr val="windowText" lastClr="000000"/>
              </a:solidFill>
            </a:rPr>
            <a:t>Online cursus </a:t>
          </a:r>
        </a:p>
      </dgm:t>
    </dgm:pt>
    <dgm:pt modelId="{903D3AC6-DD1A-A340-B514-5BCBC4BAA83A}" type="parTrans" cxnId="{5961BB10-7046-9048-89A5-454C9F48F06A}">
      <dgm:prSet/>
      <dgm:spPr/>
      <dgm:t>
        <a:bodyPr/>
        <a:lstStyle/>
        <a:p>
          <a:endParaRPr lang="nl-NL"/>
        </a:p>
      </dgm:t>
    </dgm:pt>
    <dgm:pt modelId="{ECDD701C-C2E5-D04F-A397-1F8155D54894}" type="sibTrans" cxnId="{5961BB10-7046-9048-89A5-454C9F48F06A}">
      <dgm:prSet/>
      <dgm:spPr/>
      <dgm:t>
        <a:bodyPr/>
        <a:lstStyle/>
        <a:p>
          <a:endParaRPr lang="nl-NL"/>
        </a:p>
      </dgm:t>
    </dgm:pt>
    <dgm:pt modelId="{2E5608DA-C103-1B49-BACF-86C51B4233FC}">
      <dgm:prSet phldrT="[Tekst]"/>
      <dgm:spPr>
        <a:solidFill>
          <a:srgbClr val="DDB0D2"/>
        </a:solidFill>
      </dgm:spPr>
      <dgm:t>
        <a:bodyPr/>
        <a:lstStyle/>
        <a:p>
          <a:r>
            <a:rPr lang="nl-NL" dirty="0">
              <a:solidFill>
                <a:sysClr val="windowText" lastClr="000000"/>
              </a:solidFill>
            </a:rPr>
            <a:t>Intervisie</a:t>
          </a:r>
        </a:p>
        <a:p>
          <a:r>
            <a:rPr lang="nl-NL" dirty="0">
              <a:solidFill>
                <a:sysClr val="windowText" lastClr="000000"/>
              </a:solidFill>
            </a:rPr>
            <a:t>Brainstorm</a:t>
          </a:r>
        </a:p>
        <a:p>
          <a:r>
            <a:rPr lang="nl-NL" dirty="0">
              <a:solidFill>
                <a:sysClr val="windowText" lastClr="000000"/>
              </a:solidFill>
            </a:rPr>
            <a:t>Uitwisseling</a:t>
          </a:r>
        </a:p>
      </dgm:t>
    </dgm:pt>
    <dgm:pt modelId="{221C9447-B545-F345-BE38-709F6103899E}" type="parTrans" cxnId="{CC634D30-C5C0-7940-B3BA-2655CFC0A06D}">
      <dgm:prSet/>
      <dgm:spPr/>
      <dgm:t>
        <a:bodyPr/>
        <a:lstStyle/>
        <a:p>
          <a:endParaRPr lang="nl-NL"/>
        </a:p>
      </dgm:t>
    </dgm:pt>
    <dgm:pt modelId="{BFDF8E82-E0F9-6744-855D-1499A8869BDB}" type="sibTrans" cxnId="{CC634D30-C5C0-7940-B3BA-2655CFC0A06D}">
      <dgm:prSet/>
      <dgm:spPr/>
      <dgm:t>
        <a:bodyPr/>
        <a:lstStyle/>
        <a:p>
          <a:endParaRPr lang="nl-NL"/>
        </a:p>
      </dgm:t>
    </dgm:pt>
    <dgm:pt modelId="{E8712C4F-2D88-3A4C-96C3-6C50BA788FD8}" type="pres">
      <dgm:prSet presAssocID="{AC282C62-E330-AE49-AFC4-CADF05218B24}" presName="matrix" presStyleCnt="0">
        <dgm:presLayoutVars>
          <dgm:chMax val="1"/>
          <dgm:dir/>
          <dgm:resizeHandles val="exact"/>
        </dgm:presLayoutVars>
      </dgm:prSet>
      <dgm:spPr/>
    </dgm:pt>
    <dgm:pt modelId="{89905725-5865-FC4E-BA81-929680800C17}" type="pres">
      <dgm:prSet presAssocID="{AC282C62-E330-AE49-AFC4-CADF05218B24}" presName="axisShape" presStyleLbl="bgShp" presStyleIdx="0" presStyleCnt="1"/>
      <dgm:spPr>
        <a:solidFill>
          <a:srgbClr val="F37043"/>
        </a:solidFill>
      </dgm:spPr>
    </dgm:pt>
    <dgm:pt modelId="{7A30A389-ABE1-5B4C-B57E-93E059ABEC55}" type="pres">
      <dgm:prSet presAssocID="{AC282C62-E330-AE49-AFC4-CADF05218B24}" presName="rect1" presStyleLbl="node1" presStyleIdx="0" presStyleCnt="4">
        <dgm:presLayoutVars>
          <dgm:chMax val="0"/>
          <dgm:chPref val="0"/>
          <dgm:bulletEnabled val="1"/>
        </dgm:presLayoutVars>
      </dgm:prSet>
      <dgm:spPr/>
    </dgm:pt>
    <dgm:pt modelId="{5B5B06FF-D1A7-5546-AEFB-4DADDBE870E7}" type="pres">
      <dgm:prSet presAssocID="{AC282C62-E330-AE49-AFC4-CADF05218B24}" presName="rect2" presStyleLbl="node1" presStyleIdx="1" presStyleCnt="4">
        <dgm:presLayoutVars>
          <dgm:chMax val="0"/>
          <dgm:chPref val="0"/>
          <dgm:bulletEnabled val="1"/>
        </dgm:presLayoutVars>
      </dgm:prSet>
      <dgm:spPr/>
    </dgm:pt>
    <dgm:pt modelId="{2F564791-A644-2F40-B4B4-6E4F6FB44E14}" type="pres">
      <dgm:prSet presAssocID="{AC282C62-E330-AE49-AFC4-CADF05218B24}" presName="rect3" presStyleLbl="node1" presStyleIdx="2" presStyleCnt="4">
        <dgm:presLayoutVars>
          <dgm:chMax val="0"/>
          <dgm:chPref val="0"/>
          <dgm:bulletEnabled val="1"/>
        </dgm:presLayoutVars>
      </dgm:prSet>
      <dgm:spPr/>
    </dgm:pt>
    <dgm:pt modelId="{C1B43D5A-F745-C64E-8F3C-5193C28EF4F1}" type="pres">
      <dgm:prSet presAssocID="{AC282C62-E330-AE49-AFC4-CADF05218B24}" presName="rect4" presStyleLbl="node1" presStyleIdx="3" presStyleCnt="4">
        <dgm:presLayoutVars>
          <dgm:chMax val="0"/>
          <dgm:chPref val="0"/>
          <dgm:bulletEnabled val="1"/>
        </dgm:presLayoutVars>
      </dgm:prSet>
      <dgm:spPr/>
    </dgm:pt>
  </dgm:ptLst>
  <dgm:cxnLst>
    <dgm:cxn modelId="{5961BB10-7046-9048-89A5-454C9F48F06A}" srcId="{AC282C62-E330-AE49-AFC4-CADF05218B24}" destId="{16321E8B-8B17-B54C-A02F-4DAB85F0CE35}" srcOrd="2" destOrd="0" parTransId="{903D3AC6-DD1A-A340-B514-5BCBC4BAA83A}" sibTransId="{ECDD701C-C2E5-D04F-A397-1F8155D54894}"/>
    <dgm:cxn modelId="{766FB521-F9CE-274A-8001-57940C210A85}" type="presOf" srcId="{93680DB1-EC5A-BE46-9CD8-897A7C09BA63}" destId="{7A30A389-ABE1-5B4C-B57E-93E059ABEC55}" srcOrd="0" destOrd="0" presId="urn:microsoft.com/office/officeart/2005/8/layout/matrix2"/>
    <dgm:cxn modelId="{5E02342F-83CD-6740-B71C-836AFF6809F2}" type="presOf" srcId="{2E5608DA-C103-1B49-BACF-86C51B4233FC}" destId="{C1B43D5A-F745-C64E-8F3C-5193C28EF4F1}" srcOrd="0" destOrd="0" presId="urn:microsoft.com/office/officeart/2005/8/layout/matrix2"/>
    <dgm:cxn modelId="{CC634D30-C5C0-7940-B3BA-2655CFC0A06D}" srcId="{AC282C62-E330-AE49-AFC4-CADF05218B24}" destId="{2E5608DA-C103-1B49-BACF-86C51B4233FC}" srcOrd="3" destOrd="0" parTransId="{221C9447-B545-F345-BE38-709F6103899E}" sibTransId="{BFDF8E82-E0F9-6744-855D-1499A8869BDB}"/>
    <dgm:cxn modelId="{BB88C245-29BB-A24B-8F74-955D15149CC1}" srcId="{AC282C62-E330-AE49-AFC4-CADF05218B24}" destId="{DE3E4E6C-BE11-424B-A1B1-D2E70B1CCA16}" srcOrd="1" destOrd="0" parTransId="{C994C8E1-2E1D-E143-80EF-DE142F20B04B}" sibTransId="{BF92A7AA-ADEE-9F4D-93F9-A14E1DDB6F36}"/>
    <dgm:cxn modelId="{76DA638A-C3CC-FE40-BDDF-C6C72E8FFE49}" type="presOf" srcId="{16321E8B-8B17-B54C-A02F-4DAB85F0CE35}" destId="{2F564791-A644-2F40-B4B4-6E4F6FB44E14}" srcOrd="0" destOrd="0" presId="urn:microsoft.com/office/officeart/2005/8/layout/matrix2"/>
    <dgm:cxn modelId="{119AB8D9-7E89-2A46-B5B8-58AE502374A0}" type="presOf" srcId="{DE3E4E6C-BE11-424B-A1B1-D2E70B1CCA16}" destId="{5B5B06FF-D1A7-5546-AEFB-4DADDBE870E7}" srcOrd="0" destOrd="0" presId="urn:microsoft.com/office/officeart/2005/8/layout/matrix2"/>
    <dgm:cxn modelId="{788A21E9-2773-1D49-96A9-2042DA0A8035}" type="presOf" srcId="{AC282C62-E330-AE49-AFC4-CADF05218B24}" destId="{E8712C4F-2D88-3A4C-96C3-6C50BA788FD8}" srcOrd="0" destOrd="0" presId="urn:microsoft.com/office/officeart/2005/8/layout/matrix2"/>
    <dgm:cxn modelId="{3D48A8EA-5236-CD4E-B04F-E7FC6359A2D6}" srcId="{AC282C62-E330-AE49-AFC4-CADF05218B24}" destId="{93680DB1-EC5A-BE46-9CD8-897A7C09BA63}" srcOrd="0" destOrd="0" parTransId="{FF18ADD4-D57D-FC41-8285-EA0341C276A3}" sibTransId="{A5690ABF-A349-A84C-A51C-0DE5CB133A30}"/>
    <dgm:cxn modelId="{7D7EF250-FF1D-7342-B37D-7D5810420145}" type="presParOf" srcId="{E8712C4F-2D88-3A4C-96C3-6C50BA788FD8}" destId="{89905725-5865-FC4E-BA81-929680800C17}" srcOrd="0" destOrd="0" presId="urn:microsoft.com/office/officeart/2005/8/layout/matrix2"/>
    <dgm:cxn modelId="{4CF894FA-8A2A-524D-8A88-F2F6476DA2AE}" type="presParOf" srcId="{E8712C4F-2D88-3A4C-96C3-6C50BA788FD8}" destId="{7A30A389-ABE1-5B4C-B57E-93E059ABEC55}" srcOrd="1" destOrd="0" presId="urn:microsoft.com/office/officeart/2005/8/layout/matrix2"/>
    <dgm:cxn modelId="{F0601C2E-F3BC-F244-B0F0-7B5563AAF8C8}" type="presParOf" srcId="{E8712C4F-2D88-3A4C-96C3-6C50BA788FD8}" destId="{5B5B06FF-D1A7-5546-AEFB-4DADDBE870E7}" srcOrd="2" destOrd="0" presId="urn:microsoft.com/office/officeart/2005/8/layout/matrix2"/>
    <dgm:cxn modelId="{F42260D1-F44E-B141-A92E-7FDFF485E0CA}" type="presParOf" srcId="{E8712C4F-2D88-3A4C-96C3-6C50BA788FD8}" destId="{2F564791-A644-2F40-B4B4-6E4F6FB44E14}" srcOrd="3" destOrd="0" presId="urn:microsoft.com/office/officeart/2005/8/layout/matrix2"/>
    <dgm:cxn modelId="{7455D4E0-3A59-1643-94F2-6DF4D9B5C0AF}" type="presParOf" srcId="{E8712C4F-2D88-3A4C-96C3-6C50BA788FD8}" destId="{C1B43D5A-F745-C64E-8F3C-5193C28EF4F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282C62-E330-AE49-AFC4-CADF05218B24}" type="doc">
      <dgm:prSet loTypeId="urn:microsoft.com/office/officeart/2005/8/layout/matrix2" loCatId="" qsTypeId="urn:microsoft.com/office/officeart/2005/8/quickstyle/simple1" qsCatId="simple" csTypeId="urn:microsoft.com/office/officeart/2005/8/colors/accent1_2" csCatId="accent1" phldr="1"/>
      <dgm:spPr/>
      <dgm:t>
        <a:bodyPr/>
        <a:lstStyle/>
        <a:p>
          <a:endParaRPr lang="nl-NL"/>
        </a:p>
      </dgm:t>
    </dgm:pt>
    <dgm:pt modelId="{93680DB1-EC5A-BE46-9CD8-897A7C09BA63}">
      <dgm:prSet phldrT="[Tekst]"/>
      <dgm:spPr>
        <a:solidFill>
          <a:srgbClr val="DDB0D2"/>
        </a:solidFill>
      </dgm:spPr>
      <dgm:t>
        <a:bodyPr/>
        <a:lstStyle/>
        <a:p>
          <a:r>
            <a:rPr lang="nl-NL" dirty="0">
              <a:solidFill>
                <a:sysClr val="windowText" lastClr="000000"/>
              </a:solidFill>
            </a:rPr>
            <a:t>Folder</a:t>
          </a:r>
        </a:p>
        <a:p>
          <a:r>
            <a:rPr lang="nl-NL" dirty="0">
              <a:solidFill>
                <a:sysClr val="windowText" lastClr="000000"/>
              </a:solidFill>
            </a:rPr>
            <a:t>Website</a:t>
          </a:r>
        </a:p>
      </dgm:t>
    </dgm:pt>
    <dgm:pt modelId="{FF18ADD4-D57D-FC41-8285-EA0341C276A3}" type="parTrans" cxnId="{3D48A8EA-5236-CD4E-B04F-E7FC6359A2D6}">
      <dgm:prSet/>
      <dgm:spPr/>
      <dgm:t>
        <a:bodyPr/>
        <a:lstStyle/>
        <a:p>
          <a:endParaRPr lang="nl-NL"/>
        </a:p>
      </dgm:t>
    </dgm:pt>
    <dgm:pt modelId="{A5690ABF-A349-A84C-A51C-0DE5CB133A30}" type="sibTrans" cxnId="{3D48A8EA-5236-CD4E-B04F-E7FC6359A2D6}">
      <dgm:prSet/>
      <dgm:spPr/>
      <dgm:t>
        <a:bodyPr/>
        <a:lstStyle/>
        <a:p>
          <a:endParaRPr lang="nl-NL"/>
        </a:p>
      </dgm:t>
    </dgm:pt>
    <dgm:pt modelId="{2532825A-9F04-AA42-8175-170EE35AD49E}">
      <dgm:prSet phldrT="[Tekst]"/>
      <dgm:spPr>
        <a:solidFill>
          <a:srgbClr val="DDB0D2"/>
        </a:solidFill>
      </dgm:spPr>
      <dgm:t>
        <a:bodyPr/>
        <a:lstStyle/>
        <a:p>
          <a:r>
            <a:rPr lang="nl-NL" dirty="0">
              <a:solidFill>
                <a:sysClr val="windowText" lastClr="000000"/>
              </a:solidFill>
            </a:rPr>
            <a:t>Engagement in campagne</a:t>
          </a:r>
        </a:p>
      </dgm:t>
    </dgm:pt>
    <dgm:pt modelId="{7407FFAB-0D03-7141-8736-8CBDB055C272}" type="parTrans" cxnId="{25104362-0682-E24F-9041-EB04AD7D634C}">
      <dgm:prSet/>
      <dgm:spPr/>
      <dgm:t>
        <a:bodyPr/>
        <a:lstStyle/>
        <a:p>
          <a:endParaRPr lang="nl-NL"/>
        </a:p>
      </dgm:t>
    </dgm:pt>
    <dgm:pt modelId="{BB39C554-452C-BC48-A109-6F3569D6AA3F}" type="sibTrans" cxnId="{25104362-0682-E24F-9041-EB04AD7D634C}">
      <dgm:prSet/>
      <dgm:spPr/>
      <dgm:t>
        <a:bodyPr/>
        <a:lstStyle/>
        <a:p>
          <a:endParaRPr lang="nl-NL"/>
        </a:p>
      </dgm:t>
    </dgm:pt>
    <dgm:pt modelId="{2A542931-BDDD-3E48-8F9C-12E893A5045C}">
      <dgm:prSet phldrT="[Tekst]"/>
      <dgm:spPr>
        <a:solidFill>
          <a:srgbClr val="DDB0D2"/>
        </a:solidFill>
      </dgm:spPr>
      <dgm:t>
        <a:bodyPr/>
        <a:lstStyle/>
        <a:p>
          <a:r>
            <a:rPr lang="nl-NL" dirty="0">
              <a:solidFill>
                <a:sysClr val="windowText" lastClr="000000"/>
              </a:solidFill>
            </a:rPr>
            <a:t>Lezing</a:t>
          </a:r>
        </a:p>
        <a:p>
          <a:r>
            <a:rPr lang="nl-NL" dirty="0">
              <a:solidFill>
                <a:sysClr val="windowText" lastClr="000000"/>
              </a:solidFill>
            </a:rPr>
            <a:t>Theaterstuk</a:t>
          </a:r>
        </a:p>
      </dgm:t>
    </dgm:pt>
    <dgm:pt modelId="{4D4AB73E-0BE3-D64E-B030-A4A562B09E91}" type="parTrans" cxnId="{1188B13D-80E4-DD40-ADF9-62470D1C4A4C}">
      <dgm:prSet/>
      <dgm:spPr/>
      <dgm:t>
        <a:bodyPr/>
        <a:lstStyle/>
        <a:p>
          <a:endParaRPr lang="nl-NL"/>
        </a:p>
      </dgm:t>
    </dgm:pt>
    <dgm:pt modelId="{37B3AE37-02D9-C042-9F14-9CEF312F0C47}" type="sibTrans" cxnId="{1188B13D-80E4-DD40-ADF9-62470D1C4A4C}">
      <dgm:prSet/>
      <dgm:spPr/>
      <dgm:t>
        <a:bodyPr/>
        <a:lstStyle/>
        <a:p>
          <a:endParaRPr lang="nl-NL"/>
        </a:p>
      </dgm:t>
    </dgm:pt>
    <dgm:pt modelId="{70CCCD9F-FE82-A94F-AFAE-D3E16F829834}">
      <dgm:prSet phldrT="[Tekst]"/>
      <dgm:spPr>
        <a:solidFill>
          <a:srgbClr val="DDB0D2"/>
        </a:solidFill>
      </dgm:spPr>
      <dgm:t>
        <a:bodyPr/>
        <a:lstStyle/>
        <a:p>
          <a:r>
            <a:rPr lang="nl-NL" dirty="0">
              <a:solidFill>
                <a:sysClr val="windowText" lastClr="000000"/>
              </a:solidFill>
            </a:rPr>
            <a:t>Cursus</a:t>
          </a:r>
        </a:p>
        <a:p>
          <a:r>
            <a:rPr lang="nl-NL" dirty="0">
              <a:solidFill>
                <a:sysClr val="windowText" lastClr="000000"/>
              </a:solidFill>
            </a:rPr>
            <a:t>Project</a:t>
          </a:r>
        </a:p>
        <a:p>
          <a:r>
            <a:rPr lang="nl-NL" dirty="0">
              <a:solidFill>
                <a:sysClr val="windowText" lastClr="000000"/>
              </a:solidFill>
            </a:rPr>
            <a:t>Gespreksavond</a:t>
          </a:r>
        </a:p>
      </dgm:t>
    </dgm:pt>
    <dgm:pt modelId="{35A8443B-BFDD-154F-9816-A80D9F799D6B}" type="parTrans" cxnId="{C851B088-24E5-4C4B-A096-F02D1CC43546}">
      <dgm:prSet/>
      <dgm:spPr/>
      <dgm:t>
        <a:bodyPr/>
        <a:lstStyle/>
        <a:p>
          <a:endParaRPr lang="nl-NL"/>
        </a:p>
      </dgm:t>
    </dgm:pt>
    <dgm:pt modelId="{DE9432F2-3BD2-0747-9961-636217B482B4}" type="sibTrans" cxnId="{C851B088-24E5-4C4B-A096-F02D1CC43546}">
      <dgm:prSet/>
      <dgm:spPr/>
      <dgm:t>
        <a:bodyPr/>
        <a:lstStyle/>
        <a:p>
          <a:endParaRPr lang="nl-NL"/>
        </a:p>
      </dgm:t>
    </dgm:pt>
    <dgm:pt modelId="{E8712C4F-2D88-3A4C-96C3-6C50BA788FD8}" type="pres">
      <dgm:prSet presAssocID="{AC282C62-E330-AE49-AFC4-CADF05218B24}" presName="matrix" presStyleCnt="0">
        <dgm:presLayoutVars>
          <dgm:chMax val="1"/>
          <dgm:dir/>
          <dgm:resizeHandles val="exact"/>
        </dgm:presLayoutVars>
      </dgm:prSet>
      <dgm:spPr/>
    </dgm:pt>
    <dgm:pt modelId="{89905725-5865-FC4E-BA81-929680800C17}" type="pres">
      <dgm:prSet presAssocID="{AC282C62-E330-AE49-AFC4-CADF05218B24}" presName="axisShape" presStyleLbl="bgShp" presStyleIdx="0" presStyleCnt="1"/>
      <dgm:spPr>
        <a:solidFill>
          <a:srgbClr val="F37043"/>
        </a:solidFill>
      </dgm:spPr>
    </dgm:pt>
    <dgm:pt modelId="{7A30A389-ABE1-5B4C-B57E-93E059ABEC55}" type="pres">
      <dgm:prSet presAssocID="{AC282C62-E330-AE49-AFC4-CADF05218B24}" presName="rect1" presStyleLbl="node1" presStyleIdx="0" presStyleCnt="4">
        <dgm:presLayoutVars>
          <dgm:chMax val="0"/>
          <dgm:chPref val="0"/>
          <dgm:bulletEnabled val="1"/>
        </dgm:presLayoutVars>
      </dgm:prSet>
      <dgm:spPr/>
    </dgm:pt>
    <dgm:pt modelId="{5B5B06FF-D1A7-5546-AEFB-4DADDBE870E7}" type="pres">
      <dgm:prSet presAssocID="{AC282C62-E330-AE49-AFC4-CADF05218B24}" presName="rect2" presStyleLbl="node1" presStyleIdx="1" presStyleCnt="4">
        <dgm:presLayoutVars>
          <dgm:chMax val="0"/>
          <dgm:chPref val="0"/>
          <dgm:bulletEnabled val="1"/>
        </dgm:presLayoutVars>
      </dgm:prSet>
      <dgm:spPr/>
    </dgm:pt>
    <dgm:pt modelId="{2F564791-A644-2F40-B4B4-6E4F6FB44E14}" type="pres">
      <dgm:prSet presAssocID="{AC282C62-E330-AE49-AFC4-CADF05218B24}" presName="rect3" presStyleLbl="node1" presStyleIdx="2" presStyleCnt="4">
        <dgm:presLayoutVars>
          <dgm:chMax val="0"/>
          <dgm:chPref val="0"/>
          <dgm:bulletEnabled val="1"/>
        </dgm:presLayoutVars>
      </dgm:prSet>
      <dgm:spPr/>
    </dgm:pt>
    <dgm:pt modelId="{C1B43D5A-F745-C64E-8F3C-5193C28EF4F1}" type="pres">
      <dgm:prSet presAssocID="{AC282C62-E330-AE49-AFC4-CADF05218B24}" presName="rect4" presStyleLbl="node1" presStyleIdx="3" presStyleCnt="4">
        <dgm:presLayoutVars>
          <dgm:chMax val="0"/>
          <dgm:chPref val="0"/>
          <dgm:bulletEnabled val="1"/>
        </dgm:presLayoutVars>
      </dgm:prSet>
      <dgm:spPr/>
    </dgm:pt>
  </dgm:ptLst>
  <dgm:cxnLst>
    <dgm:cxn modelId="{8630E01B-3857-9C49-B9EA-E7445DDAAC1C}" type="presOf" srcId="{70CCCD9F-FE82-A94F-AFAE-D3E16F829834}" destId="{C1B43D5A-F745-C64E-8F3C-5193C28EF4F1}" srcOrd="0" destOrd="0" presId="urn:microsoft.com/office/officeart/2005/8/layout/matrix2"/>
    <dgm:cxn modelId="{766FB521-F9CE-274A-8001-57940C210A85}" type="presOf" srcId="{93680DB1-EC5A-BE46-9CD8-897A7C09BA63}" destId="{7A30A389-ABE1-5B4C-B57E-93E059ABEC55}" srcOrd="0" destOrd="0" presId="urn:microsoft.com/office/officeart/2005/8/layout/matrix2"/>
    <dgm:cxn modelId="{1188B13D-80E4-DD40-ADF9-62470D1C4A4C}" srcId="{AC282C62-E330-AE49-AFC4-CADF05218B24}" destId="{2A542931-BDDD-3E48-8F9C-12E893A5045C}" srcOrd="2" destOrd="0" parTransId="{4D4AB73E-0BE3-D64E-B030-A4A562B09E91}" sibTransId="{37B3AE37-02D9-C042-9F14-9CEF312F0C47}"/>
    <dgm:cxn modelId="{25104362-0682-E24F-9041-EB04AD7D634C}" srcId="{AC282C62-E330-AE49-AFC4-CADF05218B24}" destId="{2532825A-9F04-AA42-8175-170EE35AD49E}" srcOrd="1" destOrd="0" parTransId="{7407FFAB-0D03-7141-8736-8CBDB055C272}" sibTransId="{BB39C554-452C-BC48-A109-6F3569D6AA3F}"/>
    <dgm:cxn modelId="{C851B088-24E5-4C4B-A096-F02D1CC43546}" srcId="{AC282C62-E330-AE49-AFC4-CADF05218B24}" destId="{70CCCD9F-FE82-A94F-AFAE-D3E16F829834}" srcOrd="3" destOrd="0" parTransId="{35A8443B-BFDD-154F-9816-A80D9F799D6B}" sibTransId="{DE9432F2-3BD2-0747-9961-636217B482B4}"/>
    <dgm:cxn modelId="{545659CF-D293-B64C-B082-FA3E1C7F537D}" type="presOf" srcId="{2532825A-9F04-AA42-8175-170EE35AD49E}" destId="{5B5B06FF-D1A7-5546-AEFB-4DADDBE870E7}" srcOrd="0" destOrd="0" presId="urn:microsoft.com/office/officeart/2005/8/layout/matrix2"/>
    <dgm:cxn modelId="{CA2173D5-EDB0-1D49-9068-FB0AD58993B1}" type="presOf" srcId="{2A542931-BDDD-3E48-8F9C-12E893A5045C}" destId="{2F564791-A644-2F40-B4B4-6E4F6FB44E14}" srcOrd="0" destOrd="0" presId="urn:microsoft.com/office/officeart/2005/8/layout/matrix2"/>
    <dgm:cxn modelId="{788A21E9-2773-1D49-96A9-2042DA0A8035}" type="presOf" srcId="{AC282C62-E330-AE49-AFC4-CADF05218B24}" destId="{E8712C4F-2D88-3A4C-96C3-6C50BA788FD8}" srcOrd="0" destOrd="0" presId="urn:microsoft.com/office/officeart/2005/8/layout/matrix2"/>
    <dgm:cxn modelId="{3D48A8EA-5236-CD4E-B04F-E7FC6359A2D6}" srcId="{AC282C62-E330-AE49-AFC4-CADF05218B24}" destId="{93680DB1-EC5A-BE46-9CD8-897A7C09BA63}" srcOrd="0" destOrd="0" parTransId="{FF18ADD4-D57D-FC41-8285-EA0341C276A3}" sibTransId="{A5690ABF-A349-A84C-A51C-0DE5CB133A30}"/>
    <dgm:cxn modelId="{7D7EF250-FF1D-7342-B37D-7D5810420145}" type="presParOf" srcId="{E8712C4F-2D88-3A4C-96C3-6C50BA788FD8}" destId="{89905725-5865-FC4E-BA81-929680800C17}" srcOrd="0" destOrd="0" presId="urn:microsoft.com/office/officeart/2005/8/layout/matrix2"/>
    <dgm:cxn modelId="{4CF894FA-8A2A-524D-8A88-F2F6476DA2AE}" type="presParOf" srcId="{E8712C4F-2D88-3A4C-96C3-6C50BA788FD8}" destId="{7A30A389-ABE1-5B4C-B57E-93E059ABEC55}" srcOrd="1" destOrd="0" presId="urn:microsoft.com/office/officeart/2005/8/layout/matrix2"/>
    <dgm:cxn modelId="{F0601C2E-F3BC-F244-B0F0-7B5563AAF8C8}" type="presParOf" srcId="{E8712C4F-2D88-3A4C-96C3-6C50BA788FD8}" destId="{5B5B06FF-D1A7-5546-AEFB-4DADDBE870E7}" srcOrd="2" destOrd="0" presId="urn:microsoft.com/office/officeart/2005/8/layout/matrix2"/>
    <dgm:cxn modelId="{F42260D1-F44E-B141-A92E-7FDFF485E0CA}" type="presParOf" srcId="{E8712C4F-2D88-3A4C-96C3-6C50BA788FD8}" destId="{2F564791-A644-2F40-B4B4-6E4F6FB44E14}" srcOrd="3" destOrd="0" presId="urn:microsoft.com/office/officeart/2005/8/layout/matrix2"/>
    <dgm:cxn modelId="{7455D4E0-3A59-1643-94F2-6DF4D9B5C0AF}" type="presParOf" srcId="{E8712C4F-2D88-3A4C-96C3-6C50BA788FD8}" destId="{C1B43D5A-F745-C64E-8F3C-5193C28EF4F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282C62-E330-AE49-AFC4-CADF05218B24}" type="doc">
      <dgm:prSet loTypeId="urn:microsoft.com/office/officeart/2005/8/layout/matrix2" loCatId="" qsTypeId="urn:microsoft.com/office/officeart/2005/8/quickstyle/simple1" qsCatId="simple" csTypeId="urn:microsoft.com/office/officeart/2005/8/colors/accent1_2" csCatId="accent1" phldr="1"/>
      <dgm:spPr/>
      <dgm:t>
        <a:bodyPr/>
        <a:lstStyle/>
        <a:p>
          <a:endParaRPr lang="nl-NL"/>
        </a:p>
      </dgm:t>
    </dgm:pt>
    <dgm:pt modelId="{93680DB1-EC5A-BE46-9CD8-897A7C09BA63}">
      <dgm:prSet phldrT="[Tekst]"/>
      <dgm:spPr>
        <a:solidFill>
          <a:srgbClr val="DDB0D2"/>
        </a:solidFill>
      </dgm:spPr>
      <dgm:t>
        <a:bodyPr/>
        <a:lstStyle/>
        <a:p>
          <a:r>
            <a:rPr lang="nl-NL" dirty="0">
              <a:solidFill>
                <a:sysClr val="windowText" lastClr="000000"/>
              </a:solidFill>
            </a:rPr>
            <a:t>Folder</a:t>
          </a:r>
        </a:p>
        <a:p>
          <a:r>
            <a:rPr lang="nl-NL" dirty="0">
              <a:solidFill>
                <a:sysClr val="windowText" lastClr="000000"/>
              </a:solidFill>
            </a:rPr>
            <a:t>Website</a:t>
          </a:r>
        </a:p>
      </dgm:t>
    </dgm:pt>
    <dgm:pt modelId="{FF18ADD4-D57D-FC41-8285-EA0341C276A3}" type="parTrans" cxnId="{3D48A8EA-5236-CD4E-B04F-E7FC6359A2D6}">
      <dgm:prSet/>
      <dgm:spPr/>
      <dgm:t>
        <a:bodyPr/>
        <a:lstStyle/>
        <a:p>
          <a:endParaRPr lang="nl-NL"/>
        </a:p>
      </dgm:t>
    </dgm:pt>
    <dgm:pt modelId="{A5690ABF-A349-A84C-A51C-0DE5CB133A30}" type="sibTrans" cxnId="{3D48A8EA-5236-CD4E-B04F-E7FC6359A2D6}">
      <dgm:prSet/>
      <dgm:spPr/>
      <dgm:t>
        <a:bodyPr/>
        <a:lstStyle/>
        <a:p>
          <a:endParaRPr lang="nl-NL"/>
        </a:p>
      </dgm:t>
    </dgm:pt>
    <dgm:pt modelId="{2532825A-9F04-AA42-8175-170EE35AD49E}">
      <dgm:prSet phldrT="[Tekst]"/>
      <dgm:spPr>
        <a:solidFill>
          <a:srgbClr val="DDB0D2"/>
        </a:solidFill>
      </dgm:spPr>
      <dgm:t>
        <a:bodyPr/>
        <a:lstStyle/>
        <a:p>
          <a:r>
            <a:rPr lang="nl-NL" dirty="0">
              <a:solidFill>
                <a:sysClr val="windowText" lastClr="000000"/>
              </a:solidFill>
            </a:rPr>
            <a:t>Engagement in campagne</a:t>
          </a:r>
        </a:p>
      </dgm:t>
    </dgm:pt>
    <dgm:pt modelId="{7407FFAB-0D03-7141-8736-8CBDB055C272}" type="parTrans" cxnId="{25104362-0682-E24F-9041-EB04AD7D634C}">
      <dgm:prSet/>
      <dgm:spPr/>
      <dgm:t>
        <a:bodyPr/>
        <a:lstStyle/>
        <a:p>
          <a:endParaRPr lang="nl-NL"/>
        </a:p>
      </dgm:t>
    </dgm:pt>
    <dgm:pt modelId="{BB39C554-452C-BC48-A109-6F3569D6AA3F}" type="sibTrans" cxnId="{25104362-0682-E24F-9041-EB04AD7D634C}">
      <dgm:prSet/>
      <dgm:spPr/>
      <dgm:t>
        <a:bodyPr/>
        <a:lstStyle/>
        <a:p>
          <a:endParaRPr lang="nl-NL"/>
        </a:p>
      </dgm:t>
    </dgm:pt>
    <dgm:pt modelId="{2A542931-BDDD-3E48-8F9C-12E893A5045C}">
      <dgm:prSet phldrT="[Tekst]"/>
      <dgm:spPr>
        <a:solidFill>
          <a:srgbClr val="DDB0D2"/>
        </a:solidFill>
      </dgm:spPr>
      <dgm:t>
        <a:bodyPr/>
        <a:lstStyle/>
        <a:p>
          <a:r>
            <a:rPr lang="nl-NL" dirty="0">
              <a:solidFill>
                <a:sysClr val="windowText" lastClr="000000"/>
              </a:solidFill>
            </a:rPr>
            <a:t>Lezing</a:t>
          </a:r>
        </a:p>
        <a:p>
          <a:r>
            <a:rPr lang="nl-NL" dirty="0">
              <a:solidFill>
                <a:sysClr val="windowText" lastClr="000000"/>
              </a:solidFill>
            </a:rPr>
            <a:t>Theaterstuk</a:t>
          </a:r>
        </a:p>
      </dgm:t>
    </dgm:pt>
    <dgm:pt modelId="{4D4AB73E-0BE3-D64E-B030-A4A562B09E91}" type="parTrans" cxnId="{1188B13D-80E4-DD40-ADF9-62470D1C4A4C}">
      <dgm:prSet/>
      <dgm:spPr/>
      <dgm:t>
        <a:bodyPr/>
        <a:lstStyle/>
        <a:p>
          <a:endParaRPr lang="nl-NL"/>
        </a:p>
      </dgm:t>
    </dgm:pt>
    <dgm:pt modelId="{37B3AE37-02D9-C042-9F14-9CEF312F0C47}" type="sibTrans" cxnId="{1188B13D-80E4-DD40-ADF9-62470D1C4A4C}">
      <dgm:prSet/>
      <dgm:spPr/>
      <dgm:t>
        <a:bodyPr/>
        <a:lstStyle/>
        <a:p>
          <a:endParaRPr lang="nl-NL"/>
        </a:p>
      </dgm:t>
    </dgm:pt>
    <dgm:pt modelId="{70CCCD9F-FE82-A94F-AFAE-D3E16F829834}">
      <dgm:prSet phldrT="[Tekst]"/>
      <dgm:spPr>
        <a:solidFill>
          <a:srgbClr val="DDB0D2"/>
        </a:solidFill>
      </dgm:spPr>
      <dgm:t>
        <a:bodyPr/>
        <a:lstStyle/>
        <a:p>
          <a:r>
            <a:rPr lang="nl-NL" dirty="0">
              <a:solidFill>
                <a:sysClr val="windowText" lastClr="000000"/>
              </a:solidFill>
            </a:rPr>
            <a:t>Cursus</a:t>
          </a:r>
        </a:p>
        <a:p>
          <a:r>
            <a:rPr lang="nl-NL" dirty="0">
              <a:solidFill>
                <a:sysClr val="windowText" lastClr="000000"/>
              </a:solidFill>
            </a:rPr>
            <a:t>Project</a:t>
          </a:r>
        </a:p>
        <a:p>
          <a:r>
            <a:rPr lang="nl-NL" dirty="0">
              <a:solidFill>
                <a:sysClr val="windowText" lastClr="000000"/>
              </a:solidFill>
            </a:rPr>
            <a:t>Gespreksavond</a:t>
          </a:r>
        </a:p>
      </dgm:t>
    </dgm:pt>
    <dgm:pt modelId="{35A8443B-BFDD-154F-9816-A80D9F799D6B}" type="parTrans" cxnId="{C851B088-24E5-4C4B-A096-F02D1CC43546}">
      <dgm:prSet/>
      <dgm:spPr/>
      <dgm:t>
        <a:bodyPr/>
        <a:lstStyle/>
        <a:p>
          <a:endParaRPr lang="nl-NL"/>
        </a:p>
      </dgm:t>
    </dgm:pt>
    <dgm:pt modelId="{DE9432F2-3BD2-0747-9961-636217B482B4}" type="sibTrans" cxnId="{C851B088-24E5-4C4B-A096-F02D1CC43546}">
      <dgm:prSet/>
      <dgm:spPr/>
      <dgm:t>
        <a:bodyPr/>
        <a:lstStyle/>
        <a:p>
          <a:endParaRPr lang="nl-NL"/>
        </a:p>
      </dgm:t>
    </dgm:pt>
    <dgm:pt modelId="{E8712C4F-2D88-3A4C-96C3-6C50BA788FD8}" type="pres">
      <dgm:prSet presAssocID="{AC282C62-E330-AE49-AFC4-CADF05218B24}" presName="matrix" presStyleCnt="0">
        <dgm:presLayoutVars>
          <dgm:chMax val="1"/>
          <dgm:dir/>
          <dgm:resizeHandles val="exact"/>
        </dgm:presLayoutVars>
      </dgm:prSet>
      <dgm:spPr/>
    </dgm:pt>
    <dgm:pt modelId="{89905725-5865-FC4E-BA81-929680800C17}" type="pres">
      <dgm:prSet presAssocID="{AC282C62-E330-AE49-AFC4-CADF05218B24}" presName="axisShape" presStyleLbl="bgShp" presStyleIdx="0" presStyleCnt="1"/>
      <dgm:spPr>
        <a:solidFill>
          <a:srgbClr val="F37043"/>
        </a:solidFill>
      </dgm:spPr>
    </dgm:pt>
    <dgm:pt modelId="{7A30A389-ABE1-5B4C-B57E-93E059ABEC55}" type="pres">
      <dgm:prSet presAssocID="{AC282C62-E330-AE49-AFC4-CADF05218B24}" presName="rect1" presStyleLbl="node1" presStyleIdx="0" presStyleCnt="4">
        <dgm:presLayoutVars>
          <dgm:chMax val="0"/>
          <dgm:chPref val="0"/>
          <dgm:bulletEnabled val="1"/>
        </dgm:presLayoutVars>
      </dgm:prSet>
      <dgm:spPr/>
    </dgm:pt>
    <dgm:pt modelId="{5B5B06FF-D1A7-5546-AEFB-4DADDBE870E7}" type="pres">
      <dgm:prSet presAssocID="{AC282C62-E330-AE49-AFC4-CADF05218B24}" presName="rect2" presStyleLbl="node1" presStyleIdx="1" presStyleCnt="4">
        <dgm:presLayoutVars>
          <dgm:chMax val="0"/>
          <dgm:chPref val="0"/>
          <dgm:bulletEnabled val="1"/>
        </dgm:presLayoutVars>
      </dgm:prSet>
      <dgm:spPr/>
    </dgm:pt>
    <dgm:pt modelId="{2F564791-A644-2F40-B4B4-6E4F6FB44E14}" type="pres">
      <dgm:prSet presAssocID="{AC282C62-E330-AE49-AFC4-CADF05218B24}" presName="rect3" presStyleLbl="node1" presStyleIdx="2" presStyleCnt="4">
        <dgm:presLayoutVars>
          <dgm:chMax val="0"/>
          <dgm:chPref val="0"/>
          <dgm:bulletEnabled val="1"/>
        </dgm:presLayoutVars>
      </dgm:prSet>
      <dgm:spPr/>
    </dgm:pt>
    <dgm:pt modelId="{C1B43D5A-F745-C64E-8F3C-5193C28EF4F1}" type="pres">
      <dgm:prSet presAssocID="{AC282C62-E330-AE49-AFC4-CADF05218B24}" presName="rect4" presStyleLbl="node1" presStyleIdx="3" presStyleCnt="4">
        <dgm:presLayoutVars>
          <dgm:chMax val="0"/>
          <dgm:chPref val="0"/>
          <dgm:bulletEnabled val="1"/>
        </dgm:presLayoutVars>
      </dgm:prSet>
      <dgm:spPr/>
    </dgm:pt>
  </dgm:ptLst>
  <dgm:cxnLst>
    <dgm:cxn modelId="{8630E01B-3857-9C49-B9EA-E7445DDAAC1C}" type="presOf" srcId="{70CCCD9F-FE82-A94F-AFAE-D3E16F829834}" destId="{C1B43D5A-F745-C64E-8F3C-5193C28EF4F1}" srcOrd="0" destOrd="0" presId="urn:microsoft.com/office/officeart/2005/8/layout/matrix2"/>
    <dgm:cxn modelId="{766FB521-F9CE-274A-8001-57940C210A85}" type="presOf" srcId="{93680DB1-EC5A-BE46-9CD8-897A7C09BA63}" destId="{7A30A389-ABE1-5B4C-B57E-93E059ABEC55}" srcOrd="0" destOrd="0" presId="urn:microsoft.com/office/officeart/2005/8/layout/matrix2"/>
    <dgm:cxn modelId="{1188B13D-80E4-DD40-ADF9-62470D1C4A4C}" srcId="{AC282C62-E330-AE49-AFC4-CADF05218B24}" destId="{2A542931-BDDD-3E48-8F9C-12E893A5045C}" srcOrd="2" destOrd="0" parTransId="{4D4AB73E-0BE3-D64E-B030-A4A562B09E91}" sibTransId="{37B3AE37-02D9-C042-9F14-9CEF312F0C47}"/>
    <dgm:cxn modelId="{25104362-0682-E24F-9041-EB04AD7D634C}" srcId="{AC282C62-E330-AE49-AFC4-CADF05218B24}" destId="{2532825A-9F04-AA42-8175-170EE35AD49E}" srcOrd="1" destOrd="0" parTransId="{7407FFAB-0D03-7141-8736-8CBDB055C272}" sibTransId="{BB39C554-452C-BC48-A109-6F3569D6AA3F}"/>
    <dgm:cxn modelId="{C851B088-24E5-4C4B-A096-F02D1CC43546}" srcId="{AC282C62-E330-AE49-AFC4-CADF05218B24}" destId="{70CCCD9F-FE82-A94F-AFAE-D3E16F829834}" srcOrd="3" destOrd="0" parTransId="{35A8443B-BFDD-154F-9816-A80D9F799D6B}" sibTransId="{DE9432F2-3BD2-0747-9961-636217B482B4}"/>
    <dgm:cxn modelId="{545659CF-D293-B64C-B082-FA3E1C7F537D}" type="presOf" srcId="{2532825A-9F04-AA42-8175-170EE35AD49E}" destId="{5B5B06FF-D1A7-5546-AEFB-4DADDBE870E7}" srcOrd="0" destOrd="0" presId="urn:microsoft.com/office/officeart/2005/8/layout/matrix2"/>
    <dgm:cxn modelId="{CA2173D5-EDB0-1D49-9068-FB0AD58993B1}" type="presOf" srcId="{2A542931-BDDD-3E48-8F9C-12E893A5045C}" destId="{2F564791-A644-2F40-B4B4-6E4F6FB44E14}" srcOrd="0" destOrd="0" presId="urn:microsoft.com/office/officeart/2005/8/layout/matrix2"/>
    <dgm:cxn modelId="{788A21E9-2773-1D49-96A9-2042DA0A8035}" type="presOf" srcId="{AC282C62-E330-AE49-AFC4-CADF05218B24}" destId="{E8712C4F-2D88-3A4C-96C3-6C50BA788FD8}" srcOrd="0" destOrd="0" presId="urn:microsoft.com/office/officeart/2005/8/layout/matrix2"/>
    <dgm:cxn modelId="{3D48A8EA-5236-CD4E-B04F-E7FC6359A2D6}" srcId="{AC282C62-E330-AE49-AFC4-CADF05218B24}" destId="{93680DB1-EC5A-BE46-9CD8-897A7C09BA63}" srcOrd="0" destOrd="0" parTransId="{FF18ADD4-D57D-FC41-8285-EA0341C276A3}" sibTransId="{A5690ABF-A349-A84C-A51C-0DE5CB133A30}"/>
    <dgm:cxn modelId="{7D7EF250-FF1D-7342-B37D-7D5810420145}" type="presParOf" srcId="{E8712C4F-2D88-3A4C-96C3-6C50BA788FD8}" destId="{89905725-5865-FC4E-BA81-929680800C17}" srcOrd="0" destOrd="0" presId="urn:microsoft.com/office/officeart/2005/8/layout/matrix2"/>
    <dgm:cxn modelId="{4CF894FA-8A2A-524D-8A88-F2F6476DA2AE}" type="presParOf" srcId="{E8712C4F-2D88-3A4C-96C3-6C50BA788FD8}" destId="{7A30A389-ABE1-5B4C-B57E-93E059ABEC55}" srcOrd="1" destOrd="0" presId="urn:microsoft.com/office/officeart/2005/8/layout/matrix2"/>
    <dgm:cxn modelId="{F0601C2E-F3BC-F244-B0F0-7B5563AAF8C8}" type="presParOf" srcId="{E8712C4F-2D88-3A4C-96C3-6C50BA788FD8}" destId="{5B5B06FF-D1A7-5546-AEFB-4DADDBE870E7}" srcOrd="2" destOrd="0" presId="urn:microsoft.com/office/officeart/2005/8/layout/matrix2"/>
    <dgm:cxn modelId="{F42260D1-F44E-B141-A92E-7FDFF485E0CA}" type="presParOf" srcId="{E8712C4F-2D88-3A4C-96C3-6C50BA788FD8}" destId="{2F564791-A644-2F40-B4B4-6E4F6FB44E14}" srcOrd="3" destOrd="0" presId="urn:microsoft.com/office/officeart/2005/8/layout/matrix2"/>
    <dgm:cxn modelId="{7455D4E0-3A59-1643-94F2-6DF4D9B5C0AF}" type="presParOf" srcId="{E8712C4F-2D88-3A4C-96C3-6C50BA788FD8}" destId="{C1B43D5A-F745-C64E-8F3C-5193C28EF4F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282C62-E330-AE49-AFC4-CADF05218B24}" type="doc">
      <dgm:prSet loTypeId="urn:microsoft.com/office/officeart/2005/8/layout/matrix2" loCatId="" qsTypeId="urn:microsoft.com/office/officeart/2005/8/quickstyle/simple1" qsCatId="simple" csTypeId="urn:microsoft.com/office/officeart/2005/8/colors/accent1_2" csCatId="accent1" phldr="1"/>
      <dgm:spPr/>
      <dgm:t>
        <a:bodyPr/>
        <a:lstStyle/>
        <a:p>
          <a:endParaRPr lang="nl-NL"/>
        </a:p>
      </dgm:t>
    </dgm:pt>
    <dgm:pt modelId="{93680DB1-EC5A-BE46-9CD8-897A7C09BA63}">
      <dgm:prSet phldrT="[Tekst]"/>
      <dgm:spPr>
        <a:solidFill>
          <a:srgbClr val="DDB0D2"/>
        </a:solidFill>
      </dgm:spPr>
      <dgm:t>
        <a:bodyPr/>
        <a:lstStyle/>
        <a:p>
          <a:r>
            <a:rPr lang="nl-NL">
              <a:solidFill>
                <a:sysClr val="windowText" lastClr="000000"/>
              </a:solidFill>
            </a:rPr>
            <a:t>Screencast</a:t>
          </a:r>
        </a:p>
        <a:p>
          <a:r>
            <a:rPr lang="nl-NL">
              <a:solidFill>
                <a:sysClr val="windowText" lastClr="000000"/>
              </a:solidFill>
            </a:rPr>
            <a:t>Widget</a:t>
          </a:r>
        </a:p>
        <a:p>
          <a:r>
            <a:rPr lang="nl-NL">
              <a:solidFill>
                <a:sysClr val="windowText" lastClr="000000"/>
              </a:solidFill>
            </a:rPr>
            <a:t>Filmpje</a:t>
          </a:r>
          <a:endParaRPr lang="nl-NL" dirty="0">
            <a:solidFill>
              <a:sysClr val="windowText" lastClr="000000"/>
            </a:solidFill>
          </a:endParaRPr>
        </a:p>
      </dgm:t>
    </dgm:pt>
    <dgm:pt modelId="{FF18ADD4-D57D-FC41-8285-EA0341C276A3}" type="parTrans" cxnId="{3D48A8EA-5236-CD4E-B04F-E7FC6359A2D6}">
      <dgm:prSet/>
      <dgm:spPr/>
      <dgm:t>
        <a:bodyPr/>
        <a:lstStyle/>
        <a:p>
          <a:endParaRPr lang="nl-NL"/>
        </a:p>
      </dgm:t>
    </dgm:pt>
    <dgm:pt modelId="{A5690ABF-A349-A84C-A51C-0DE5CB133A30}" type="sibTrans" cxnId="{3D48A8EA-5236-CD4E-B04F-E7FC6359A2D6}">
      <dgm:prSet/>
      <dgm:spPr/>
      <dgm:t>
        <a:bodyPr/>
        <a:lstStyle/>
        <a:p>
          <a:endParaRPr lang="nl-NL"/>
        </a:p>
      </dgm:t>
    </dgm:pt>
    <dgm:pt modelId="{DE3E4E6C-BE11-424B-A1B1-D2E70B1CCA16}">
      <dgm:prSet phldrT="[Tekst]"/>
      <dgm:spPr>
        <a:solidFill>
          <a:srgbClr val="DDB0D2"/>
        </a:solidFill>
      </dgm:spPr>
      <dgm:t>
        <a:bodyPr/>
        <a:lstStyle/>
        <a:p>
          <a:r>
            <a:rPr lang="nl-NL" dirty="0">
              <a:solidFill>
                <a:sysClr val="windowText" lastClr="000000"/>
              </a:solidFill>
            </a:rPr>
            <a:t>Eigen voorbeeld posten</a:t>
          </a:r>
        </a:p>
        <a:p>
          <a:r>
            <a:rPr lang="nl-NL" dirty="0">
              <a:solidFill>
                <a:sysClr val="windowText" lastClr="000000"/>
              </a:solidFill>
            </a:rPr>
            <a:t>Individuele coaching</a:t>
          </a:r>
        </a:p>
      </dgm:t>
    </dgm:pt>
    <dgm:pt modelId="{C994C8E1-2E1D-E143-80EF-DE142F20B04B}" type="parTrans" cxnId="{BB88C245-29BB-A24B-8F74-955D15149CC1}">
      <dgm:prSet/>
      <dgm:spPr/>
      <dgm:t>
        <a:bodyPr/>
        <a:lstStyle/>
        <a:p>
          <a:endParaRPr lang="nl-NL"/>
        </a:p>
      </dgm:t>
    </dgm:pt>
    <dgm:pt modelId="{BF92A7AA-ADEE-9F4D-93F9-A14E1DDB6F36}" type="sibTrans" cxnId="{BB88C245-29BB-A24B-8F74-955D15149CC1}">
      <dgm:prSet/>
      <dgm:spPr/>
      <dgm:t>
        <a:bodyPr/>
        <a:lstStyle/>
        <a:p>
          <a:endParaRPr lang="nl-NL"/>
        </a:p>
      </dgm:t>
    </dgm:pt>
    <dgm:pt modelId="{16321E8B-8B17-B54C-A02F-4DAB85F0CE35}">
      <dgm:prSet phldrT="[Tekst]"/>
      <dgm:spPr>
        <a:solidFill>
          <a:srgbClr val="DDB0D2"/>
        </a:solidFill>
      </dgm:spPr>
      <dgm:t>
        <a:bodyPr/>
        <a:lstStyle/>
        <a:p>
          <a:r>
            <a:rPr lang="nl-NL" dirty="0">
              <a:solidFill>
                <a:sysClr val="windowText" lastClr="000000"/>
              </a:solidFill>
            </a:rPr>
            <a:t>Webinar</a:t>
          </a:r>
        </a:p>
        <a:p>
          <a:r>
            <a:rPr lang="nl-NL" dirty="0">
              <a:solidFill>
                <a:sysClr val="windowText" lastClr="000000"/>
              </a:solidFill>
            </a:rPr>
            <a:t>Online cursus </a:t>
          </a:r>
        </a:p>
      </dgm:t>
    </dgm:pt>
    <dgm:pt modelId="{903D3AC6-DD1A-A340-B514-5BCBC4BAA83A}" type="parTrans" cxnId="{5961BB10-7046-9048-89A5-454C9F48F06A}">
      <dgm:prSet/>
      <dgm:spPr/>
      <dgm:t>
        <a:bodyPr/>
        <a:lstStyle/>
        <a:p>
          <a:endParaRPr lang="nl-NL"/>
        </a:p>
      </dgm:t>
    </dgm:pt>
    <dgm:pt modelId="{ECDD701C-C2E5-D04F-A397-1F8155D54894}" type="sibTrans" cxnId="{5961BB10-7046-9048-89A5-454C9F48F06A}">
      <dgm:prSet/>
      <dgm:spPr/>
      <dgm:t>
        <a:bodyPr/>
        <a:lstStyle/>
        <a:p>
          <a:endParaRPr lang="nl-NL"/>
        </a:p>
      </dgm:t>
    </dgm:pt>
    <dgm:pt modelId="{2E5608DA-C103-1B49-BACF-86C51B4233FC}">
      <dgm:prSet phldrT="[Tekst]"/>
      <dgm:spPr>
        <a:solidFill>
          <a:srgbClr val="DDB0D2"/>
        </a:solidFill>
      </dgm:spPr>
      <dgm:t>
        <a:bodyPr/>
        <a:lstStyle/>
        <a:p>
          <a:r>
            <a:rPr lang="nl-NL" dirty="0">
              <a:solidFill>
                <a:sysClr val="windowText" lastClr="000000"/>
              </a:solidFill>
            </a:rPr>
            <a:t>Intervisie</a:t>
          </a:r>
        </a:p>
        <a:p>
          <a:r>
            <a:rPr lang="nl-NL" dirty="0">
              <a:solidFill>
                <a:sysClr val="windowText" lastClr="000000"/>
              </a:solidFill>
            </a:rPr>
            <a:t>Brainstorm</a:t>
          </a:r>
        </a:p>
        <a:p>
          <a:r>
            <a:rPr lang="nl-NL" dirty="0">
              <a:solidFill>
                <a:sysClr val="windowText" lastClr="000000"/>
              </a:solidFill>
            </a:rPr>
            <a:t>Uitwisseling</a:t>
          </a:r>
        </a:p>
      </dgm:t>
    </dgm:pt>
    <dgm:pt modelId="{221C9447-B545-F345-BE38-709F6103899E}" type="parTrans" cxnId="{CC634D30-C5C0-7940-B3BA-2655CFC0A06D}">
      <dgm:prSet/>
      <dgm:spPr/>
      <dgm:t>
        <a:bodyPr/>
        <a:lstStyle/>
        <a:p>
          <a:endParaRPr lang="nl-NL"/>
        </a:p>
      </dgm:t>
    </dgm:pt>
    <dgm:pt modelId="{BFDF8E82-E0F9-6744-855D-1499A8869BDB}" type="sibTrans" cxnId="{CC634D30-C5C0-7940-B3BA-2655CFC0A06D}">
      <dgm:prSet/>
      <dgm:spPr/>
      <dgm:t>
        <a:bodyPr/>
        <a:lstStyle/>
        <a:p>
          <a:endParaRPr lang="nl-NL"/>
        </a:p>
      </dgm:t>
    </dgm:pt>
    <dgm:pt modelId="{E8712C4F-2D88-3A4C-96C3-6C50BA788FD8}" type="pres">
      <dgm:prSet presAssocID="{AC282C62-E330-AE49-AFC4-CADF05218B24}" presName="matrix" presStyleCnt="0">
        <dgm:presLayoutVars>
          <dgm:chMax val="1"/>
          <dgm:dir/>
          <dgm:resizeHandles val="exact"/>
        </dgm:presLayoutVars>
      </dgm:prSet>
      <dgm:spPr/>
    </dgm:pt>
    <dgm:pt modelId="{89905725-5865-FC4E-BA81-929680800C17}" type="pres">
      <dgm:prSet presAssocID="{AC282C62-E330-AE49-AFC4-CADF05218B24}" presName="axisShape" presStyleLbl="bgShp" presStyleIdx="0" presStyleCnt="1"/>
      <dgm:spPr>
        <a:solidFill>
          <a:srgbClr val="F37043"/>
        </a:solidFill>
      </dgm:spPr>
    </dgm:pt>
    <dgm:pt modelId="{7A30A389-ABE1-5B4C-B57E-93E059ABEC55}" type="pres">
      <dgm:prSet presAssocID="{AC282C62-E330-AE49-AFC4-CADF05218B24}" presName="rect1" presStyleLbl="node1" presStyleIdx="0" presStyleCnt="4">
        <dgm:presLayoutVars>
          <dgm:chMax val="0"/>
          <dgm:chPref val="0"/>
          <dgm:bulletEnabled val="1"/>
        </dgm:presLayoutVars>
      </dgm:prSet>
      <dgm:spPr/>
    </dgm:pt>
    <dgm:pt modelId="{5B5B06FF-D1A7-5546-AEFB-4DADDBE870E7}" type="pres">
      <dgm:prSet presAssocID="{AC282C62-E330-AE49-AFC4-CADF05218B24}" presName="rect2" presStyleLbl="node1" presStyleIdx="1" presStyleCnt="4">
        <dgm:presLayoutVars>
          <dgm:chMax val="0"/>
          <dgm:chPref val="0"/>
          <dgm:bulletEnabled val="1"/>
        </dgm:presLayoutVars>
      </dgm:prSet>
      <dgm:spPr/>
    </dgm:pt>
    <dgm:pt modelId="{2F564791-A644-2F40-B4B4-6E4F6FB44E14}" type="pres">
      <dgm:prSet presAssocID="{AC282C62-E330-AE49-AFC4-CADF05218B24}" presName="rect3" presStyleLbl="node1" presStyleIdx="2" presStyleCnt="4">
        <dgm:presLayoutVars>
          <dgm:chMax val="0"/>
          <dgm:chPref val="0"/>
          <dgm:bulletEnabled val="1"/>
        </dgm:presLayoutVars>
      </dgm:prSet>
      <dgm:spPr/>
    </dgm:pt>
    <dgm:pt modelId="{C1B43D5A-F745-C64E-8F3C-5193C28EF4F1}" type="pres">
      <dgm:prSet presAssocID="{AC282C62-E330-AE49-AFC4-CADF05218B24}" presName="rect4" presStyleLbl="node1" presStyleIdx="3" presStyleCnt="4">
        <dgm:presLayoutVars>
          <dgm:chMax val="0"/>
          <dgm:chPref val="0"/>
          <dgm:bulletEnabled val="1"/>
        </dgm:presLayoutVars>
      </dgm:prSet>
      <dgm:spPr/>
    </dgm:pt>
  </dgm:ptLst>
  <dgm:cxnLst>
    <dgm:cxn modelId="{5961BB10-7046-9048-89A5-454C9F48F06A}" srcId="{AC282C62-E330-AE49-AFC4-CADF05218B24}" destId="{16321E8B-8B17-B54C-A02F-4DAB85F0CE35}" srcOrd="2" destOrd="0" parTransId="{903D3AC6-DD1A-A340-B514-5BCBC4BAA83A}" sibTransId="{ECDD701C-C2E5-D04F-A397-1F8155D54894}"/>
    <dgm:cxn modelId="{766FB521-F9CE-274A-8001-57940C210A85}" type="presOf" srcId="{93680DB1-EC5A-BE46-9CD8-897A7C09BA63}" destId="{7A30A389-ABE1-5B4C-B57E-93E059ABEC55}" srcOrd="0" destOrd="0" presId="urn:microsoft.com/office/officeart/2005/8/layout/matrix2"/>
    <dgm:cxn modelId="{5E02342F-83CD-6740-B71C-836AFF6809F2}" type="presOf" srcId="{2E5608DA-C103-1B49-BACF-86C51B4233FC}" destId="{C1B43D5A-F745-C64E-8F3C-5193C28EF4F1}" srcOrd="0" destOrd="0" presId="urn:microsoft.com/office/officeart/2005/8/layout/matrix2"/>
    <dgm:cxn modelId="{CC634D30-C5C0-7940-B3BA-2655CFC0A06D}" srcId="{AC282C62-E330-AE49-AFC4-CADF05218B24}" destId="{2E5608DA-C103-1B49-BACF-86C51B4233FC}" srcOrd="3" destOrd="0" parTransId="{221C9447-B545-F345-BE38-709F6103899E}" sibTransId="{BFDF8E82-E0F9-6744-855D-1499A8869BDB}"/>
    <dgm:cxn modelId="{BB88C245-29BB-A24B-8F74-955D15149CC1}" srcId="{AC282C62-E330-AE49-AFC4-CADF05218B24}" destId="{DE3E4E6C-BE11-424B-A1B1-D2E70B1CCA16}" srcOrd="1" destOrd="0" parTransId="{C994C8E1-2E1D-E143-80EF-DE142F20B04B}" sibTransId="{BF92A7AA-ADEE-9F4D-93F9-A14E1DDB6F36}"/>
    <dgm:cxn modelId="{76DA638A-C3CC-FE40-BDDF-C6C72E8FFE49}" type="presOf" srcId="{16321E8B-8B17-B54C-A02F-4DAB85F0CE35}" destId="{2F564791-A644-2F40-B4B4-6E4F6FB44E14}" srcOrd="0" destOrd="0" presId="urn:microsoft.com/office/officeart/2005/8/layout/matrix2"/>
    <dgm:cxn modelId="{119AB8D9-7E89-2A46-B5B8-58AE502374A0}" type="presOf" srcId="{DE3E4E6C-BE11-424B-A1B1-D2E70B1CCA16}" destId="{5B5B06FF-D1A7-5546-AEFB-4DADDBE870E7}" srcOrd="0" destOrd="0" presId="urn:microsoft.com/office/officeart/2005/8/layout/matrix2"/>
    <dgm:cxn modelId="{788A21E9-2773-1D49-96A9-2042DA0A8035}" type="presOf" srcId="{AC282C62-E330-AE49-AFC4-CADF05218B24}" destId="{E8712C4F-2D88-3A4C-96C3-6C50BA788FD8}" srcOrd="0" destOrd="0" presId="urn:microsoft.com/office/officeart/2005/8/layout/matrix2"/>
    <dgm:cxn modelId="{3D48A8EA-5236-CD4E-B04F-E7FC6359A2D6}" srcId="{AC282C62-E330-AE49-AFC4-CADF05218B24}" destId="{93680DB1-EC5A-BE46-9CD8-897A7C09BA63}" srcOrd="0" destOrd="0" parTransId="{FF18ADD4-D57D-FC41-8285-EA0341C276A3}" sibTransId="{A5690ABF-A349-A84C-A51C-0DE5CB133A30}"/>
    <dgm:cxn modelId="{7D7EF250-FF1D-7342-B37D-7D5810420145}" type="presParOf" srcId="{E8712C4F-2D88-3A4C-96C3-6C50BA788FD8}" destId="{89905725-5865-FC4E-BA81-929680800C17}" srcOrd="0" destOrd="0" presId="urn:microsoft.com/office/officeart/2005/8/layout/matrix2"/>
    <dgm:cxn modelId="{4CF894FA-8A2A-524D-8A88-F2F6476DA2AE}" type="presParOf" srcId="{E8712C4F-2D88-3A4C-96C3-6C50BA788FD8}" destId="{7A30A389-ABE1-5B4C-B57E-93E059ABEC55}" srcOrd="1" destOrd="0" presId="urn:microsoft.com/office/officeart/2005/8/layout/matrix2"/>
    <dgm:cxn modelId="{F0601C2E-F3BC-F244-B0F0-7B5563AAF8C8}" type="presParOf" srcId="{E8712C4F-2D88-3A4C-96C3-6C50BA788FD8}" destId="{5B5B06FF-D1A7-5546-AEFB-4DADDBE870E7}" srcOrd="2" destOrd="0" presId="urn:microsoft.com/office/officeart/2005/8/layout/matrix2"/>
    <dgm:cxn modelId="{F42260D1-F44E-B141-A92E-7FDFF485E0CA}" type="presParOf" srcId="{E8712C4F-2D88-3A4C-96C3-6C50BA788FD8}" destId="{2F564791-A644-2F40-B4B4-6E4F6FB44E14}" srcOrd="3" destOrd="0" presId="urn:microsoft.com/office/officeart/2005/8/layout/matrix2"/>
    <dgm:cxn modelId="{7455D4E0-3A59-1643-94F2-6DF4D9B5C0AF}" type="presParOf" srcId="{E8712C4F-2D88-3A4C-96C3-6C50BA788FD8}" destId="{C1B43D5A-F745-C64E-8F3C-5193C28EF4F1}" srcOrd="4" destOrd="0" presId="urn:microsoft.com/office/officeart/2005/8/layout/matrix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14E40-2EA2-4ED3-A83F-E76C5A3DD0BB}">
      <dsp:nvSpPr>
        <dsp:cNvPr id="0" name=""/>
        <dsp:cNvSpPr/>
      </dsp:nvSpPr>
      <dsp:spPr>
        <a:xfrm>
          <a:off x="3364992" y="2409"/>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Niveaus</a:t>
          </a:r>
        </a:p>
      </dsp:txBody>
      <dsp:txXfrm>
        <a:off x="3421559" y="58976"/>
        <a:ext cx="3672482" cy="1045651"/>
      </dsp:txXfrm>
    </dsp:sp>
    <dsp:sp modelId="{36BAC75D-7FA8-4653-B42B-88E87B9C4BC7}">
      <dsp:nvSpPr>
        <dsp:cNvPr id="0" name=""/>
        <dsp:cNvSpPr/>
      </dsp:nvSpPr>
      <dsp:spPr>
        <a:xfrm>
          <a:off x="3364992" y="1219133"/>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Sturing</a:t>
          </a:r>
        </a:p>
      </dsp:txBody>
      <dsp:txXfrm>
        <a:off x="3421559" y="1275700"/>
        <a:ext cx="3672482" cy="1045651"/>
      </dsp:txXfrm>
    </dsp:sp>
    <dsp:sp modelId="{5BCF7409-6DE8-4BFB-AA95-038F10F99EF1}">
      <dsp:nvSpPr>
        <dsp:cNvPr id="0" name=""/>
        <dsp:cNvSpPr/>
      </dsp:nvSpPr>
      <dsp:spPr>
        <a:xfrm>
          <a:off x="3364992" y="2435858"/>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Karakter van de doelen</a:t>
          </a:r>
        </a:p>
      </dsp:txBody>
      <dsp:txXfrm>
        <a:off x="3421559" y="2492425"/>
        <a:ext cx="3672482" cy="1045651"/>
      </dsp:txXfrm>
    </dsp:sp>
    <dsp:sp modelId="{07C53143-32A4-4915-AF13-91A998FAECFA}">
      <dsp:nvSpPr>
        <dsp:cNvPr id="0" name=""/>
        <dsp:cNvSpPr/>
      </dsp:nvSpPr>
      <dsp:spPr>
        <a:xfrm>
          <a:off x="3364992" y="3652582"/>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Bewustzijn en intentie</a:t>
          </a:r>
        </a:p>
      </dsp:txBody>
      <dsp:txXfrm>
        <a:off x="3421559" y="3709149"/>
        <a:ext cx="3672482" cy="104565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14E40-2EA2-4ED3-A83F-E76C5A3DD0BB}">
      <dsp:nvSpPr>
        <dsp:cNvPr id="0" name=""/>
        <dsp:cNvSpPr/>
      </dsp:nvSpPr>
      <dsp:spPr>
        <a:xfrm>
          <a:off x="3364992" y="2409"/>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Niveaus</a:t>
          </a:r>
        </a:p>
      </dsp:txBody>
      <dsp:txXfrm>
        <a:off x="3421559" y="58976"/>
        <a:ext cx="3672482" cy="1045651"/>
      </dsp:txXfrm>
    </dsp:sp>
    <dsp:sp modelId="{36BAC75D-7FA8-4653-B42B-88E87B9C4BC7}">
      <dsp:nvSpPr>
        <dsp:cNvPr id="0" name=""/>
        <dsp:cNvSpPr/>
      </dsp:nvSpPr>
      <dsp:spPr>
        <a:xfrm>
          <a:off x="3364992" y="1219133"/>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Sturing</a:t>
          </a:r>
        </a:p>
      </dsp:txBody>
      <dsp:txXfrm>
        <a:off x="3421559" y="1275700"/>
        <a:ext cx="3672482" cy="1045651"/>
      </dsp:txXfrm>
    </dsp:sp>
    <dsp:sp modelId="{5BCF7409-6DE8-4BFB-AA95-038F10F99EF1}">
      <dsp:nvSpPr>
        <dsp:cNvPr id="0" name=""/>
        <dsp:cNvSpPr/>
      </dsp:nvSpPr>
      <dsp:spPr>
        <a:xfrm>
          <a:off x="3364992" y="2435858"/>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Karakter van de doelen</a:t>
          </a:r>
        </a:p>
      </dsp:txBody>
      <dsp:txXfrm>
        <a:off x="3421559" y="2492425"/>
        <a:ext cx="3672482" cy="1045651"/>
      </dsp:txXfrm>
    </dsp:sp>
    <dsp:sp modelId="{07C53143-32A4-4915-AF13-91A998FAECFA}">
      <dsp:nvSpPr>
        <dsp:cNvPr id="0" name=""/>
        <dsp:cNvSpPr/>
      </dsp:nvSpPr>
      <dsp:spPr>
        <a:xfrm>
          <a:off x="3364992" y="3652582"/>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Bewustzijn en intentie</a:t>
          </a:r>
        </a:p>
      </dsp:txBody>
      <dsp:txXfrm>
        <a:off x="3421559" y="3709149"/>
        <a:ext cx="3672482" cy="104565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23CE8-8493-438C-AABC-D2B6C96F489C}">
      <dsp:nvSpPr>
        <dsp:cNvPr id="0" name=""/>
        <dsp:cNvSpPr/>
      </dsp:nvSpPr>
      <dsp:spPr>
        <a:xfrm>
          <a:off x="1622975" y="197694"/>
          <a:ext cx="2407937" cy="1193206"/>
        </a:xfrm>
        <a:prstGeom prst="ellipse">
          <a:avLst/>
        </a:prstGeom>
        <a:solidFill>
          <a:srgbClr val="F47043"/>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BE" sz="2400" kern="1200" dirty="0">
              <a:solidFill>
                <a:sysClr val="windowText" lastClr="000000"/>
              </a:solidFill>
              <a:latin typeface="Montserrat" pitchFamily="2" charset="77"/>
            </a:rPr>
            <a:t>Oriëntatie</a:t>
          </a:r>
        </a:p>
      </dsp:txBody>
      <dsp:txXfrm>
        <a:off x="1975609" y="372435"/>
        <a:ext cx="1702669" cy="843724"/>
      </dsp:txXfrm>
    </dsp:sp>
    <dsp:sp modelId="{54C5E762-6CCB-45D4-A2EA-A3BAE60C909C}">
      <dsp:nvSpPr>
        <dsp:cNvPr id="0" name=""/>
        <dsp:cNvSpPr/>
      </dsp:nvSpPr>
      <dsp:spPr>
        <a:xfrm rot="2205735">
          <a:off x="3577273" y="1234446"/>
          <a:ext cx="363903" cy="512656"/>
        </a:xfrm>
        <a:prstGeom prst="rightArrow">
          <a:avLst>
            <a:gd name="adj1" fmla="val 60000"/>
            <a:gd name="adj2" fmla="val 50000"/>
          </a:avLst>
        </a:prstGeom>
        <a:solidFill>
          <a:srgbClr val="DDB0D2"/>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nl-BE" sz="2200" kern="1200">
            <a:solidFill>
              <a:schemeClr val="tx1"/>
            </a:solidFill>
          </a:endParaRPr>
        </a:p>
      </dsp:txBody>
      <dsp:txXfrm>
        <a:off x="3588129" y="1304308"/>
        <a:ext cx="254732" cy="307594"/>
      </dsp:txXfrm>
    </dsp:sp>
    <dsp:sp modelId="{39CEFA00-E41A-4652-9E78-D225D6D7E693}">
      <dsp:nvSpPr>
        <dsp:cNvPr id="0" name=""/>
        <dsp:cNvSpPr/>
      </dsp:nvSpPr>
      <dsp:spPr>
        <a:xfrm>
          <a:off x="3695515" y="1557947"/>
          <a:ext cx="1951179" cy="1228128"/>
        </a:xfrm>
        <a:prstGeom prst="ellipse">
          <a:avLst/>
        </a:prstGeom>
        <a:solidFill>
          <a:srgbClr val="F47043"/>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BE" sz="2400" kern="1200" dirty="0">
              <a:solidFill>
                <a:sysClr val="windowText" lastClr="000000"/>
              </a:solidFill>
              <a:latin typeface="Montserrat" pitchFamily="2" charset="77"/>
            </a:rPr>
            <a:t>Definitie</a:t>
          </a:r>
        </a:p>
      </dsp:txBody>
      <dsp:txXfrm>
        <a:off x="3981259" y="1737802"/>
        <a:ext cx="1379691" cy="868418"/>
      </dsp:txXfrm>
    </dsp:sp>
    <dsp:sp modelId="{29629C15-6F6E-4C39-AC8A-DAAF54F5F1DA}">
      <dsp:nvSpPr>
        <dsp:cNvPr id="0" name=""/>
        <dsp:cNvSpPr/>
      </dsp:nvSpPr>
      <dsp:spPr>
        <a:xfrm rot="6003348">
          <a:off x="4243852" y="2961645"/>
          <a:ext cx="483540" cy="512656"/>
        </a:xfrm>
        <a:prstGeom prst="rightArrow">
          <a:avLst>
            <a:gd name="adj1" fmla="val 60000"/>
            <a:gd name="adj2" fmla="val 50000"/>
          </a:avLst>
        </a:prstGeom>
        <a:solidFill>
          <a:srgbClr val="DDB0D2"/>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nl-BE" sz="2200" kern="1200">
            <a:solidFill>
              <a:schemeClr val="tx1"/>
            </a:solidFill>
          </a:endParaRPr>
        </a:p>
      </dsp:txBody>
      <dsp:txXfrm rot="10800000">
        <a:off x="4329047" y="2992759"/>
        <a:ext cx="338478" cy="307594"/>
      </dsp:txXfrm>
    </dsp:sp>
    <dsp:sp modelId="{18DE2157-1C77-4C57-9CE0-E4D9E2A8A179}">
      <dsp:nvSpPr>
        <dsp:cNvPr id="0" name=""/>
        <dsp:cNvSpPr/>
      </dsp:nvSpPr>
      <dsp:spPr>
        <a:xfrm>
          <a:off x="3278671" y="3676912"/>
          <a:ext cx="2029406" cy="1250350"/>
        </a:xfrm>
        <a:prstGeom prst="ellipse">
          <a:avLst/>
        </a:prstGeom>
        <a:solidFill>
          <a:srgbClr val="F47043"/>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BE" sz="2400" kern="1200" dirty="0">
              <a:solidFill>
                <a:sysClr val="windowText" lastClr="000000"/>
              </a:solidFill>
              <a:latin typeface="Montserrat" pitchFamily="2" charset="77"/>
            </a:rPr>
            <a:t>Ontwerp</a:t>
          </a:r>
        </a:p>
      </dsp:txBody>
      <dsp:txXfrm>
        <a:off x="3575871" y="3860022"/>
        <a:ext cx="1435006" cy="884130"/>
      </dsp:txXfrm>
    </dsp:sp>
    <dsp:sp modelId="{DCFA0B1D-CAED-4889-8B9D-EFC6746120E5}">
      <dsp:nvSpPr>
        <dsp:cNvPr id="0" name=""/>
        <dsp:cNvSpPr/>
      </dsp:nvSpPr>
      <dsp:spPr>
        <a:xfrm rot="10799996">
          <a:off x="2806236" y="4045761"/>
          <a:ext cx="333854" cy="512656"/>
        </a:xfrm>
        <a:prstGeom prst="rightArrow">
          <a:avLst>
            <a:gd name="adj1" fmla="val 60000"/>
            <a:gd name="adj2" fmla="val 50000"/>
          </a:avLst>
        </a:prstGeom>
        <a:solidFill>
          <a:srgbClr val="DDB0D2"/>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nl-BE" sz="2200" kern="1200">
            <a:solidFill>
              <a:schemeClr val="tx1"/>
            </a:solidFill>
          </a:endParaRPr>
        </a:p>
      </dsp:txBody>
      <dsp:txXfrm rot="10800000">
        <a:off x="2906392" y="4148292"/>
        <a:ext cx="233698" cy="307594"/>
      </dsp:txXfrm>
    </dsp:sp>
    <dsp:sp modelId="{F596F127-B03B-48CB-B3FC-9588976046BE}">
      <dsp:nvSpPr>
        <dsp:cNvPr id="0" name=""/>
        <dsp:cNvSpPr/>
      </dsp:nvSpPr>
      <dsp:spPr>
        <a:xfrm>
          <a:off x="93100" y="3609761"/>
          <a:ext cx="2555658" cy="1384659"/>
        </a:xfrm>
        <a:prstGeom prst="ellipse">
          <a:avLst/>
        </a:prstGeom>
        <a:solidFill>
          <a:srgbClr val="F47043"/>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BE" sz="2400" kern="1200" dirty="0">
              <a:solidFill>
                <a:sysClr val="windowText" lastClr="000000"/>
              </a:solidFill>
              <a:latin typeface="Montserrat" pitchFamily="2" charset="77"/>
            </a:rPr>
            <a:t>Uitvoering</a:t>
          </a:r>
        </a:p>
      </dsp:txBody>
      <dsp:txXfrm>
        <a:off x="467367" y="3812540"/>
        <a:ext cx="1807124" cy="979101"/>
      </dsp:txXfrm>
    </dsp:sp>
    <dsp:sp modelId="{BE85196C-9CBB-4D29-A592-6CF4DAF079AA}">
      <dsp:nvSpPr>
        <dsp:cNvPr id="0" name=""/>
        <dsp:cNvSpPr/>
      </dsp:nvSpPr>
      <dsp:spPr>
        <a:xfrm rot="15685805">
          <a:off x="1057181" y="3057460"/>
          <a:ext cx="329623" cy="512656"/>
        </a:xfrm>
        <a:prstGeom prst="rightArrow">
          <a:avLst>
            <a:gd name="adj1" fmla="val 60000"/>
            <a:gd name="adj2" fmla="val 50000"/>
          </a:avLst>
        </a:prstGeom>
        <a:solidFill>
          <a:srgbClr val="DDB0D2"/>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nl-BE" sz="2200" kern="1200">
            <a:solidFill>
              <a:schemeClr val="tx1"/>
            </a:solidFill>
          </a:endParaRPr>
        </a:p>
      </dsp:txBody>
      <dsp:txXfrm rot="10800000">
        <a:off x="1113992" y="3208882"/>
        <a:ext cx="230736" cy="307594"/>
      </dsp:txXfrm>
    </dsp:sp>
    <dsp:sp modelId="{FCCE796B-E01D-4536-80F3-8926BA85A630}">
      <dsp:nvSpPr>
        <dsp:cNvPr id="0" name=""/>
        <dsp:cNvSpPr/>
      </dsp:nvSpPr>
      <dsp:spPr>
        <a:xfrm>
          <a:off x="-158946" y="1481411"/>
          <a:ext cx="2438514" cy="1518982"/>
        </a:xfrm>
        <a:prstGeom prst="ellipse">
          <a:avLst/>
        </a:prstGeom>
        <a:solidFill>
          <a:srgbClr val="F47043"/>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BE" sz="2400" kern="1200" dirty="0">
              <a:solidFill>
                <a:sysClr val="windowText" lastClr="000000"/>
              </a:solidFill>
              <a:latin typeface="Montserrat" pitchFamily="2" charset="77"/>
            </a:rPr>
            <a:t>Evaluatie en nazorg</a:t>
          </a:r>
        </a:p>
      </dsp:txBody>
      <dsp:txXfrm>
        <a:off x="198166" y="1703861"/>
        <a:ext cx="1724290" cy="1074082"/>
      </dsp:txXfrm>
    </dsp:sp>
    <dsp:sp modelId="{C6C78ABB-490C-4DB8-AC07-C9AE3AE76915}">
      <dsp:nvSpPr>
        <dsp:cNvPr id="0" name=""/>
        <dsp:cNvSpPr/>
      </dsp:nvSpPr>
      <dsp:spPr>
        <a:xfrm rot="19241262">
          <a:off x="1856228" y="1219222"/>
          <a:ext cx="277501" cy="512656"/>
        </a:xfrm>
        <a:prstGeom prst="rightArrow">
          <a:avLst>
            <a:gd name="adj1" fmla="val 60000"/>
            <a:gd name="adj2" fmla="val 50000"/>
          </a:avLst>
        </a:prstGeom>
        <a:solidFill>
          <a:srgbClr val="DDB0D2"/>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nl-BE" sz="2200" kern="1200">
            <a:solidFill>
              <a:schemeClr val="tx1"/>
            </a:solidFill>
          </a:endParaRPr>
        </a:p>
      </dsp:txBody>
      <dsp:txXfrm>
        <a:off x="1865648" y="1348124"/>
        <a:ext cx="194251" cy="30759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6E179-C3D6-D94D-B35A-F20E27341A84}">
      <dsp:nvSpPr>
        <dsp:cNvPr id="0" name=""/>
        <dsp:cNvSpPr/>
      </dsp:nvSpPr>
      <dsp:spPr>
        <a:xfrm>
          <a:off x="141"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rgbClr val="AAB6D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Missie</a:t>
          </a:r>
        </a:p>
        <a:p>
          <a:pPr marL="228600" lvl="1" indent="-228600" algn="l" defTabSz="1066800">
            <a:lnSpc>
              <a:spcPct val="90000"/>
            </a:lnSpc>
            <a:spcBef>
              <a:spcPct val="0"/>
            </a:spcBef>
            <a:spcAft>
              <a:spcPct val="15000"/>
            </a:spcAft>
            <a:buChar char="•"/>
          </a:pPr>
          <a:r>
            <a:rPr lang="nl-NL" sz="2400" kern="1200" dirty="0"/>
            <a:t>Kernthema’s</a:t>
          </a:r>
        </a:p>
        <a:p>
          <a:pPr marL="228600" lvl="1" indent="-228600" algn="l" defTabSz="1066800">
            <a:lnSpc>
              <a:spcPct val="90000"/>
            </a:lnSpc>
            <a:spcBef>
              <a:spcPct val="0"/>
            </a:spcBef>
            <a:spcAft>
              <a:spcPct val="15000"/>
            </a:spcAft>
            <a:buChar char="•"/>
          </a:pPr>
          <a:r>
            <a:rPr lang="nl-NL" sz="2400" kern="1200" dirty="0"/>
            <a:t>Kernpraktijken</a:t>
          </a:r>
        </a:p>
      </dsp:txBody>
      <dsp:txXfrm>
        <a:off x="43163" y="1817608"/>
        <a:ext cx="2180582" cy="1382843"/>
      </dsp:txXfrm>
    </dsp:sp>
    <dsp:sp modelId="{70FB5F60-A458-E546-A229-2D47139190E3}">
      <dsp:nvSpPr>
        <dsp:cNvPr id="0" name=""/>
        <dsp:cNvSpPr/>
      </dsp:nvSpPr>
      <dsp:spPr>
        <a:xfrm>
          <a:off x="1300946" y="2316885"/>
          <a:ext cx="2356306" cy="2356306"/>
        </a:xfrm>
        <a:prstGeom prst="leftCircularArrow">
          <a:avLst>
            <a:gd name="adj1" fmla="val 2550"/>
            <a:gd name="adj2" fmla="val 309429"/>
            <a:gd name="adj3" fmla="val 2084940"/>
            <a:gd name="adj4" fmla="val 9024489"/>
            <a:gd name="adj5" fmla="val 297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BBD659-5287-7C46-9593-9146A9FC51BF}">
      <dsp:nvSpPr>
        <dsp:cNvPr id="0" name=""/>
        <dsp:cNvSpPr/>
      </dsp:nvSpPr>
      <dsp:spPr>
        <a:xfrm>
          <a:off x="503836" y="3243474"/>
          <a:ext cx="2014779" cy="801211"/>
        </a:xfrm>
        <a:prstGeom prst="roundRect">
          <a:avLst>
            <a:gd name="adj" fmla="val 10000"/>
          </a:avLst>
        </a:prstGeom>
        <a:solidFill>
          <a:srgbClr val="AAB6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nl-NL" sz="3100" kern="1200" dirty="0"/>
            <a:t>Beleidsplan</a:t>
          </a:r>
        </a:p>
      </dsp:txBody>
      <dsp:txXfrm>
        <a:off x="527303" y="3266941"/>
        <a:ext cx="1967845" cy="754277"/>
      </dsp:txXfrm>
    </dsp:sp>
    <dsp:sp modelId="{76E34F58-BE91-FB4F-9081-74254A94F85E}">
      <dsp:nvSpPr>
        <dsp:cNvPr id="0" name=""/>
        <dsp:cNvSpPr/>
      </dsp:nvSpPr>
      <dsp:spPr>
        <a:xfrm>
          <a:off x="2804762"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rgbClr val="AAB6D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Noden publiek </a:t>
          </a:r>
        </a:p>
        <a:p>
          <a:pPr marL="228600" lvl="1" indent="-228600" algn="l" defTabSz="1066800">
            <a:lnSpc>
              <a:spcPct val="90000"/>
            </a:lnSpc>
            <a:spcBef>
              <a:spcPct val="0"/>
            </a:spcBef>
            <a:spcAft>
              <a:spcPct val="15000"/>
            </a:spcAft>
            <a:buChar char="•"/>
          </a:pPr>
          <a:r>
            <a:rPr lang="nl-NL" sz="2400" kern="1200" dirty="0"/>
            <a:t>“NIVEA”</a:t>
          </a:r>
        </a:p>
      </dsp:txBody>
      <dsp:txXfrm>
        <a:off x="2847784" y="2218214"/>
        <a:ext cx="2180582" cy="1382843"/>
      </dsp:txXfrm>
    </dsp:sp>
    <dsp:sp modelId="{D5246BF2-EA13-5945-BDA5-4298818C45C3}">
      <dsp:nvSpPr>
        <dsp:cNvPr id="0" name=""/>
        <dsp:cNvSpPr/>
      </dsp:nvSpPr>
      <dsp:spPr>
        <a:xfrm flipH="1">
          <a:off x="4346033" y="624361"/>
          <a:ext cx="2645930" cy="2645930"/>
        </a:xfrm>
        <a:prstGeom prst="circularArrow">
          <a:avLst>
            <a:gd name="adj1" fmla="val 2271"/>
            <a:gd name="adj2" fmla="val 273786"/>
            <a:gd name="adj3" fmla="val 19550703"/>
            <a:gd name="adj4" fmla="val 12575511"/>
            <a:gd name="adj5" fmla="val 265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1AD375-778E-7040-9B44-5BA4C8D59B9A}">
      <dsp:nvSpPr>
        <dsp:cNvPr id="0" name=""/>
        <dsp:cNvSpPr/>
      </dsp:nvSpPr>
      <dsp:spPr>
        <a:xfrm>
          <a:off x="3308457" y="1373981"/>
          <a:ext cx="2014779" cy="801211"/>
        </a:xfrm>
        <a:prstGeom prst="roundRect">
          <a:avLst>
            <a:gd name="adj" fmla="val 10000"/>
          </a:avLst>
        </a:prstGeom>
        <a:solidFill>
          <a:srgbClr val="AAB6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nl-NL" sz="3100" kern="1200" dirty="0"/>
            <a:t>Behoeften</a:t>
          </a:r>
        </a:p>
      </dsp:txBody>
      <dsp:txXfrm>
        <a:off x="3331924" y="1397448"/>
        <a:ext cx="1967845" cy="754277"/>
      </dsp:txXfrm>
    </dsp:sp>
    <dsp:sp modelId="{ED65DD9D-0F30-044B-8770-4C848490F6A6}">
      <dsp:nvSpPr>
        <dsp:cNvPr id="0" name=""/>
        <dsp:cNvSpPr/>
      </dsp:nvSpPr>
      <dsp:spPr>
        <a:xfrm>
          <a:off x="5609383"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rgbClr val="AAB6D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Inspelen</a:t>
          </a:r>
        </a:p>
        <a:p>
          <a:pPr marL="228600" lvl="1" indent="-228600" algn="l" defTabSz="1066800">
            <a:lnSpc>
              <a:spcPct val="90000"/>
            </a:lnSpc>
            <a:spcBef>
              <a:spcPct val="0"/>
            </a:spcBef>
            <a:spcAft>
              <a:spcPct val="15000"/>
            </a:spcAft>
            <a:buChar char="•"/>
          </a:pPr>
          <a:r>
            <a:rPr lang="nl-NL" sz="2400" kern="1200" dirty="0"/>
            <a:t>Ad hoc, omdat het relevant is</a:t>
          </a:r>
        </a:p>
      </dsp:txBody>
      <dsp:txXfrm>
        <a:off x="5652405" y="1817608"/>
        <a:ext cx="2180582" cy="1382843"/>
      </dsp:txXfrm>
    </dsp:sp>
    <dsp:sp modelId="{938C75CD-3905-EC4D-A234-4FE289F4CA83}">
      <dsp:nvSpPr>
        <dsp:cNvPr id="0" name=""/>
        <dsp:cNvSpPr/>
      </dsp:nvSpPr>
      <dsp:spPr>
        <a:xfrm>
          <a:off x="6113078" y="3243474"/>
          <a:ext cx="2014779" cy="801211"/>
        </a:xfrm>
        <a:prstGeom prst="roundRect">
          <a:avLst>
            <a:gd name="adj" fmla="val 10000"/>
          </a:avLst>
        </a:prstGeom>
        <a:solidFill>
          <a:srgbClr val="AAB6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nl-NL" sz="3100" kern="1200" dirty="0"/>
            <a:t>Actueel</a:t>
          </a:r>
        </a:p>
      </dsp:txBody>
      <dsp:txXfrm>
        <a:off x="6136545" y="3266941"/>
        <a:ext cx="1967845" cy="7542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14E40-2EA2-4ED3-A83F-E76C5A3DD0BB}">
      <dsp:nvSpPr>
        <dsp:cNvPr id="0" name=""/>
        <dsp:cNvSpPr/>
      </dsp:nvSpPr>
      <dsp:spPr>
        <a:xfrm>
          <a:off x="3364992" y="2409"/>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Niveaus</a:t>
          </a:r>
        </a:p>
      </dsp:txBody>
      <dsp:txXfrm>
        <a:off x="3421559" y="58976"/>
        <a:ext cx="3672482" cy="1045651"/>
      </dsp:txXfrm>
    </dsp:sp>
    <dsp:sp modelId="{36BAC75D-7FA8-4653-B42B-88E87B9C4BC7}">
      <dsp:nvSpPr>
        <dsp:cNvPr id="0" name=""/>
        <dsp:cNvSpPr/>
      </dsp:nvSpPr>
      <dsp:spPr>
        <a:xfrm>
          <a:off x="3364992" y="1219133"/>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Sturing</a:t>
          </a:r>
        </a:p>
      </dsp:txBody>
      <dsp:txXfrm>
        <a:off x="3421559" y="1275700"/>
        <a:ext cx="3672482" cy="1045651"/>
      </dsp:txXfrm>
    </dsp:sp>
    <dsp:sp modelId="{5BCF7409-6DE8-4BFB-AA95-038F10F99EF1}">
      <dsp:nvSpPr>
        <dsp:cNvPr id="0" name=""/>
        <dsp:cNvSpPr/>
      </dsp:nvSpPr>
      <dsp:spPr>
        <a:xfrm>
          <a:off x="3364992" y="2435858"/>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Karakter van de doelen</a:t>
          </a:r>
        </a:p>
      </dsp:txBody>
      <dsp:txXfrm>
        <a:off x="3421559" y="2492425"/>
        <a:ext cx="3672482" cy="1045651"/>
      </dsp:txXfrm>
    </dsp:sp>
    <dsp:sp modelId="{07C53143-32A4-4915-AF13-91A998FAECFA}">
      <dsp:nvSpPr>
        <dsp:cNvPr id="0" name=""/>
        <dsp:cNvSpPr/>
      </dsp:nvSpPr>
      <dsp:spPr>
        <a:xfrm>
          <a:off x="3364992" y="3652582"/>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Bewustzijn en intentie</a:t>
          </a:r>
        </a:p>
      </dsp:txBody>
      <dsp:txXfrm>
        <a:off x="3421559" y="3709149"/>
        <a:ext cx="3672482" cy="1045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3C758-87E9-EF4C-989B-B8371E8BBA6C}">
      <dsp:nvSpPr>
        <dsp:cNvPr id="0" name=""/>
        <dsp:cNvSpPr/>
      </dsp:nvSpPr>
      <dsp:spPr>
        <a:xfrm>
          <a:off x="6000" y="387"/>
          <a:ext cx="8121999" cy="1690881"/>
        </a:xfrm>
        <a:prstGeom prst="roundRect">
          <a:avLst>
            <a:gd name="adj" fmla="val 10000"/>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nl-BE" sz="3800" kern="1200" dirty="0">
              <a:solidFill>
                <a:schemeClr val="tx1"/>
              </a:solidFill>
            </a:rPr>
            <a:t>Online-blended-offline</a:t>
          </a:r>
        </a:p>
        <a:p>
          <a:pPr marL="0" lvl="0" indent="0" algn="ctr" defTabSz="1689100">
            <a:lnSpc>
              <a:spcPct val="90000"/>
            </a:lnSpc>
            <a:spcBef>
              <a:spcPct val="0"/>
            </a:spcBef>
            <a:spcAft>
              <a:spcPct val="35000"/>
            </a:spcAft>
            <a:buNone/>
          </a:pPr>
          <a:r>
            <a:rPr lang="nl-NL" sz="3800" kern="1200" dirty="0">
              <a:solidFill>
                <a:schemeClr val="tx1">
                  <a:lumMod val="75000"/>
                  <a:lumOff val="25000"/>
                </a:schemeClr>
              </a:solidFill>
            </a:rPr>
            <a:t>Leercontexten uitbouwen …</a:t>
          </a:r>
        </a:p>
      </dsp:txBody>
      <dsp:txXfrm>
        <a:off x="55524" y="49911"/>
        <a:ext cx="8022951" cy="1591833"/>
      </dsp:txXfrm>
    </dsp:sp>
    <dsp:sp modelId="{1BFF192D-C691-B640-A1BB-4874A4DFB25F}">
      <dsp:nvSpPr>
        <dsp:cNvPr id="0" name=""/>
        <dsp:cNvSpPr/>
      </dsp:nvSpPr>
      <dsp:spPr>
        <a:xfrm>
          <a:off x="3000" y="1834842"/>
          <a:ext cx="3897312" cy="1690881"/>
        </a:xfrm>
        <a:prstGeom prst="roundRect">
          <a:avLst>
            <a:gd name="adj" fmla="val 10000"/>
          </a:avLst>
        </a:prstGeom>
        <a:solidFill>
          <a:srgbClr val="D3D4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nl-NL" sz="3800" kern="1200" dirty="0">
              <a:solidFill>
                <a:schemeClr val="tx1">
                  <a:lumMod val="75000"/>
                  <a:lumOff val="25000"/>
                </a:schemeClr>
              </a:solidFill>
            </a:rPr>
            <a:t>… voor  kijkers</a:t>
          </a:r>
        </a:p>
      </dsp:txBody>
      <dsp:txXfrm>
        <a:off x="52524" y="1884366"/>
        <a:ext cx="3798264" cy="1591833"/>
      </dsp:txXfrm>
    </dsp:sp>
    <dsp:sp modelId="{40BEBF1F-61F7-6244-BDDA-3DBFA83D0DBF}">
      <dsp:nvSpPr>
        <dsp:cNvPr id="0" name=""/>
        <dsp:cNvSpPr/>
      </dsp:nvSpPr>
      <dsp:spPr>
        <a:xfrm>
          <a:off x="3000" y="3669297"/>
          <a:ext cx="3897312" cy="1690881"/>
        </a:xfrm>
        <a:prstGeom prst="roundRect">
          <a:avLst>
            <a:gd name="adj" fmla="val 10000"/>
          </a:avLst>
        </a:prstGeom>
        <a:solidFill>
          <a:srgbClr val="F370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Krijgen </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Nemen</a:t>
          </a:r>
          <a:endParaRPr lang="nl-NL" sz="1900" kern="1200" dirty="0">
            <a:solidFill>
              <a:schemeClr val="tx1">
                <a:lumMod val="75000"/>
                <a:lumOff val="25000"/>
              </a:schemeClr>
            </a:solidFill>
          </a:endParaRPr>
        </a:p>
      </dsp:txBody>
      <dsp:txXfrm>
        <a:off x="52524" y="3718821"/>
        <a:ext cx="3798264" cy="1591833"/>
      </dsp:txXfrm>
    </dsp:sp>
    <dsp:sp modelId="{3CE71D40-650E-994B-8600-5336113E5F1F}">
      <dsp:nvSpPr>
        <dsp:cNvPr id="0" name=""/>
        <dsp:cNvSpPr/>
      </dsp:nvSpPr>
      <dsp:spPr>
        <a:xfrm>
          <a:off x="4227687" y="1834842"/>
          <a:ext cx="3897312" cy="1690881"/>
        </a:xfrm>
        <a:prstGeom prst="roundRect">
          <a:avLst>
            <a:gd name="adj" fmla="val 10000"/>
          </a:avLst>
        </a:prstGeom>
        <a:solidFill>
          <a:srgbClr val="D3D4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nl-NL" sz="3800" kern="1200" dirty="0">
              <a:solidFill>
                <a:schemeClr val="tx1">
                  <a:lumMod val="75000"/>
                  <a:lumOff val="25000"/>
                </a:schemeClr>
              </a:solidFill>
            </a:rPr>
            <a:t>… van acteurs</a:t>
          </a:r>
        </a:p>
      </dsp:txBody>
      <dsp:txXfrm>
        <a:off x="4277211" y="1884366"/>
        <a:ext cx="3798264" cy="1591833"/>
      </dsp:txXfrm>
    </dsp:sp>
    <dsp:sp modelId="{2E27EF94-FC67-6845-AB8F-23F130DE9B12}">
      <dsp:nvSpPr>
        <dsp:cNvPr id="0" name=""/>
        <dsp:cNvSpPr/>
      </dsp:nvSpPr>
      <dsp:spPr>
        <a:xfrm>
          <a:off x="4227687" y="3669297"/>
          <a:ext cx="3897312" cy="1690881"/>
        </a:xfrm>
        <a:prstGeom prst="roundRect">
          <a:avLst>
            <a:gd name="adj" fmla="val 10000"/>
          </a:avLst>
        </a:prstGeom>
        <a:solidFill>
          <a:srgbClr val="F370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Geven</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Maken </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Reageren op elkaar</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Dragen bij </a:t>
          </a:r>
          <a:endParaRPr lang="nl-NL" sz="1900" kern="1200" dirty="0">
            <a:solidFill>
              <a:schemeClr val="tx1">
                <a:lumMod val="75000"/>
                <a:lumOff val="25000"/>
              </a:schemeClr>
            </a:solidFill>
          </a:endParaRPr>
        </a:p>
      </dsp:txBody>
      <dsp:txXfrm>
        <a:off x="4277211" y="3718821"/>
        <a:ext cx="3798264" cy="15918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05725-5865-FC4E-BA81-929680800C17}">
      <dsp:nvSpPr>
        <dsp:cNvPr id="0" name=""/>
        <dsp:cNvSpPr/>
      </dsp:nvSpPr>
      <dsp:spPr>
        <a:xfrm>
          <a:off x="1909233" y="0"/>
          <a:ext cx="4309533" cy="4309533"/>
        </a:xfrm>
        <a:prstGeom prst="quadArrow">
          <a:avLst>
            <a:gd name="adj1" fmla="val 2000"/>
            <a:gd name="adj2" fmla="val 4000"/>
            <a:gd name="adj3" fmla="val 5000"/>
          </a:avLst>
        </a:prstGeom>
        <a:solidFill>
          <a:srgbClr val="F37043"/>
        </a:solidFill>
        <a:ln>
          <a:noFill/>
        </a:ln>
        <a:effectLst/>
      </dsp:spPr>
      <dsp:style>
        <a:lnRef idx="0">
          <a:scrgbClr r="0" g="0" b="0"/>
        </a:lnRef>
        <a:fillRef idx="1">
          <a:scrgbClr r="0" g="0" b="0"/>
        </a:fillRef>
        <a:effectRef idx="0">
          <a:scrgbClr r="0" g="0" b="0"/>
        </a:effectRef>
        <a:fontRef idx="minor"/>
      </dsp:style>
    </dsp:sp>
    <dsp:sp modelId="{7A30A389-ABE1-5B4C-B57E-93E059ABEC55}">
      <dsp:nvSpPr>
        <dsp:cNvPr id="0" name=""/>
        <dsp:cNvSpPr/>
      </dsp:nvSpPr>
      <dsp:spPr>
        <a:xfrm>
          <a:off x="218935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Folder</a:t>
          </a:r>
        </a:p>
        <a:p>
          <a:pPr marL="0" lvl="0" indent="0" algn="ctr" defTabSz="800100">
            <a:lnSpc>
              <a:spcPct val="90000"/>
            </a:lnSpc>
            <a:spcBef>
              <a:spcPct val="0"/>
            </a:spcBef>
            <a:spcAft>
              <a:spcPct val="35000"/>
            </a:spcAft>
            <a:buNone/>
          </a:pPr>
          <a:r>
            <a:rPr lang="nl-NL" sz="1800" kern="1200" dirty="0">
              <a:solidFill>
                <a:sysClr val="windowText" lastClr="000000"/>
              </a:solidFill>
            </a:rPr>
            <a:t>Website</a:t>
          </a:r>
        </a:p>
      </dsp:txBody>
      <dsp:txXfrm>
        <a:off x="2273503" y="364269"/>
        <a:ext cx="1555513" cy="1555513"/>
      </dsp:txXfrm>
    </dsp:sp>
    <dsp:sp modelId="{5B5B06FF-D1A7-5546-AEFB-4DADDBE870E7}">
      <dsp:nvSpPr>
        <dsp:cNvPr id="0" name=""/>
        <dsp:cNvSpPr/>
      </dsp:nvSpPr>
      <dsp:spPr>
        <a:xfrm>
          <a:off x="421483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Engagement in campagne</a:t>
          </a:r>
        </a:p>
      </dsp:txBody>
      <dsp:txXfrm>
        <a:off x="4298983" y="364269"/>
        <a:ext cx="1555513" cy="1555513"/>
      </dsp:txXfrm>
    </dsp:sp>
    <dsp:sp modelId="{2F564791-A644-2F40-B4B4-6E4F6FB44E14}">
      <dsp:nvSpPr>
        <dsp:cNvPr id="0" name=""/>
        <dsp:cNvSpPr/>
      </dsp:nvSpPr>
      <dsp:spPr>
        <a:xfrm>
          <a:off x="218935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Lezing</a:t>
          </a:r>
        </a:p>
        <a:p>
          <a:pPr marL="0" lvl="0" indent="0" algn="ctr" defTabSz="800100">
            <a:lnSpc>
              <a:spcPct val="90000"/>
            </a:lnSpc>
            <a:spcBef>
              <a:spcPct val="0"/>
            </a:spcBef>
            <a:spcAft>
              <a:spcPct val="35000"/>
            </a:spcAft>
            <a:buNone/>
          </a:pPr>
          <a:r>
            <a:rPr lang="nl-NL" sz="1800" kern="1200" dirty="0">
              <a:solidFill>
                <a:sysClr val="windowText" lastClr="000000"/>
              </a:solidFill>
            </a:rPr>
            <a:t>Theaterstuk</a:t>
          </a:r>
        </a:p>
      </dsp:txBody>
      <dsp:txXfrm>
        <a:off x="2273503" y="2389750"/>
        <a:ext cx="1555513" cy="1555513"/>
      </dsp:txXfrm>
    </dsp:sp>
    <dsp:sp modelId="{C1B43D5A-F745-C64E-8F3C-5193C28EF4F1}">
      <dsp:nvSpPr>
        <dsp:cNvPr id="0" name=""/>
        <dsp:cNvSpPr/>
      </dsp:nvSpPr>
      <dsp:spPr>
        <a:xfrm>
          <a:off x="421483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Cursus</a:t>
          </a:r>
        </a:p>
        <a:p>
          <a:pPr marL="0" lvl="0" indent="0" algn="ctr" defTabSz="800100">
            <a:lnSpc>
              <a:spcPct val="90000"/>
            </a:lnSpc>
            <a:spcBef>
              <a:spcPct val="0"/>
            </a:spcBef>
            <a:spcAft>
              <a:spcPct val="35000"/>
            </a:spcAft>
            <a:buNone/>
          </a:pPr>
          <a:r>
            <a:rPr lang="nl-NL" sz="1800" kern="1200" dirty="0">
              <a:solidFill>
                <a:sysClr val="windowText" lastClr="000000"/>
              </a:solidFill>
            </a:rPr>
            <a:t>Project</a:t>
          </a:r>
        </a:p>
        <a:p>
          <a:pPr marL="0" lvl="0" indent="0" algn="ctr" defTabSz="800100">
            <a:lnSpc>
              <a:spcPct val="90000"/>
            </a:lnSpc>
            <a:spcBef>
              <a:spcPct val="0"/>
            </a:spcBef>
            <a:spcAft>
              <a:spcPct val="35000"/>
            </a:spcAft>
            <a:buNone/>
          </a:pPr>
          <a:r>
            <a:rPr lang="nl-NL" sz="1800" kern="1200" dirty="0">
              <a:solidFill>
                <a:sysClr val="windowText" lastClr="000000"/>
              </a:solidFill>
            </a:rPr>
            <a:t>Gespreksavond</a:t>
          </a:r>
        </a:p>
      </dsp:txBody>
      <dsp:txXfrm>
        <a:off x="4298983" y="2389750"/>
        <a:ext cx="1555513" cy="15555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05725-5865-FC4E-BA81-929680800C17}">
      <dsp:nvSpPr>
        <dsp:cNvPr id="0" name=""/>
        <dsp:cNvSpPr/>
      </dsp:nvSpPr>
      <dsp:spPr>
        <a:xfrm>
          <a:off x="1909233" y="0"/>
          <a:ext cx="4309533" cy="4309533"/>
        </a:xfrm>
        <a:prstGeom prst="quadArrow">
          <a:avLst>
            <a:gd name="adj1" fmla="val 2000"/>
            <a:gd name="adj2" fmla="val 4000"/>
            <a:gd name="adj3" fmla="val 5000"/>
          </a:avLst>
        </a:prstGeom>
        <a:solidFill>
          <a:srgbClr val="F37043"/>
        </a:solidFill>
        <a:ln>
          <a:noFill/>
        </a:ln>
        <a:effectLst/>
      </dsp:spPr>
      <dsp:style>
        <a:lnRef idx="0">
          <a:scrgbClr r="0" g="0" b="0"/>
        </a:lnRef>
        <a:fillRef idx="1">
          <a:scrgbClr r="0" g="0" b="0"/>
        </a:fillRef>
        <a:effectRef idx="0">
          <a:scrgbClr r="0" g="0" b="0"/>
        </a:effectRef>
        <a:fontRef idx="minor"/>
      </dsp:style>
    </dsp:sp>
    <dsp:sp modelId="{7A30A389-ABE1-5B4C-B57E-93E059ABEC55}">
      <dsp:nvSpPr>
        <dsp:cNvPr id="0" name=""/>
        <dsp:cNvSpPr/>
      </dsp:nvSpPr>
      <dsp:spPr>
        <a:xfrm>
          <a:off x="218935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Folder</a:t>
          </a:r>
        </a:p>
        <a:p>
          <a:pPr marL="0" lvl="0" indent="0" algn="ctr" defTabSz="800100">
            <a:lnSpc>
              <a:spcPct val="90000"/>
            </a:lnSpc>
            <a:spcBef>
              <a:spcPct val="0"/>
            </a:spcBef>
            <a:spcAft>
              <a:spcPct val="35000"/>
            </a:spcAft>
            <a:buNone/>
          </a:pPr>
          <a:r>
            <a:rPr lang="nl-NL" sz="1800" kern="1200" dirty="0">
              <a:solidFill>
                <a:sysClr val="windowText" lastClr="000000"/>
              </a:solidFill>
            </a:rPr>
            <a:t>Website</a:t>
          </a:r>
        </a:p>
      </dsp:txBody>
      <dsp:txXfrm>
        <a:off x="2273503" y="364269"/>
        <a:ext cx="1555513" cy="1555513"/>
      </dsp:txXfrm>
    </dsp:sp>
    <dsp:sp modelId="{5B5B06FF-D1A7-5546-AEFB-4DADDBE870E7}">
      <dsp:nvSpPr>
        <dsp:cNvPr id="0" name=""/>
        <dsp:cNvSpPr/>
      </dsp:nvSpPr>
      <dsp:spPr>
        <a:xfrm>
          <a:off x="421483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Engagement in campagne</a:t>
          </a:r>
        </a:p>
      </dsp:txBody>
      <dsp:txXfrm>
        <a:off x="4298983" y="364269"/>
        <a:ext cx="1555513" cy="1555513"/>
      </dsp:txXfrm>
    </dsp:sp>
    <dsp:sp modelId="{2F564791-A644-2F40-B4B4-6E4F6FB44E14}">
      <dsp:nvSpPr>
        <dsp:cNvPr id="0" name=""/>
        <dsp:cNvSpPr/>
      </dsp:nvSpPr>
      <dsp:spPr>
        <a:xfrm>
          <a:off x="218935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Lezing</a:t>
          </a:r>
        </a:p>
        <a:p>
          <a:pPr marL="0" lvl="0" indent="0" algn="ctr" defTabSz="800100">
            <a:lnSpc>
              <a:spcPct val="90000"/>
            </a:lnSpc>
            <a:spcBef>
              <a:spcPct val="0"/>
            </a:spcBef>
            <a:spcAft>
              <a:spcPct val="35000"/>
            </a:spcAft>
            <a:buNone/>
          </a:pPr>
          <a:r>
            <a:rPr lang="nl-NL" sz="1800" kern="1200" dirty="0">
              <a:solidFill>
                <a:sysClr val="windowText" lastClr="000000"/>
              </a:solidFill>
            </a:rPr>
            <a:t>Theaterstuk</a:t>
          </a:r>
        </a:p>
      </dsp:txBody>
      <dsp:txXfrm>
        <a:off x="2273503" y="2389750"/>
        <a:ext cx="1555513" cy="1555513"/>
      </dsp:txXfrm>
    </dsp:sp>
    <dsp:sp modelId="{C1B43D5A-F745-C64E-8F3C-5193C28EF4F1}">
      <dsp:nvSpPr>
        <dsp:cNvPr id="0" name=""/>
        <dsp:cNvSpPr/>
      </dsp:nvSpPr>
      <dsp:spPr>
        <a:xfrm>
          <a:off x="421483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Cursus</a:t>
          </a:r>
        </a:p>
        <a:p>
          <a:pPr marL="0" lvl="0" indent="0" algn="ctr" defTabSz="800100">
            <a:lnSpc>
              <a:spcPct val="90000"/>
            </a:lnSpc>
            <a:spcBef>
              <a:spcPct val="0"/>
            </a:spcBef>
            <a:spcAft>
              <a:spcPct val="35000"/>
            </a:spcAft>
            <a:buNone/>
          </a:pPr>
          <a:r>
            <a:rPr lang="nl-NL" sz="1800" kern="1200" dirty="0">
              <a:solidFill>
                <a:sysClr val="windowText" lastClr="000000"/>
              </a:solidFill>
            </a:rPr>
            <a:t>Project</a:t>
          </a:r>
        </a:p>
        <a:p>
          <a:pPr marL="0" lvl="0" indent="0" algn="ctr" defTabSz="800100">
            <a:lnSpc>
              <a:spcPct val="90000"/>
            </a:lnSpc>
            <a:spcBef>
              <a:spcPct val="0"/>
            </a:spcBef>
            <a:spcAft>
              <a:spcPct val="35000"/>
            </a:spcAft>
            <a:buNone/>
          </a:pPr>
          <a:r>
            <a:rPr lang="nl-NL" sz="1800" kern="1200" dirty="0">
              <a:solidFill>
                <a:sysClr val="windowText" lastClr="000000"/>
              </a:solidFill>
            </a:rPr>
            <a:t>Gespreksavond</a:t>
          </a:r>
        </a:p>
      </dsp:txBody>
      <dsp:txXfrm>
        <a:off x="4298983" y="2389750"/>
        <a:ext cx="1555513" cy="15555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05725-5865-FC4E-BA81-929680800C17}">
      <dsp:nvSpPr>
        <dsp:cNvPr id="0" name=""/>
        <dsp:cNvSpPr/>
      </dsp:nvSpPr>
      <dsp:spPr>
        <a:xfrm>
          <a:off x="1909233" y="0"/>
          <a:ext cx="4309533" cy="4309533"/>
        </a:xfrm>
        <a:prstGeom prst="quadArrow">
          <a:avLst>
            <a:gd name="adj1" fmla="val 2000"/>
            <a:gd name="adj2" fmla="val 4000"/>
            <a:gd name="adj3" fmla="val 5000"/>
          </a:avLst>
        </a:prstGeom>
        <a:solidFill>
          <a:srgbClr val="F37043"/>
        </a:solidFill>
        <a:ln>
          <a:noFill/>
        </a:ln>
        <a:effectLst/>
      </dsp:spPr>
      <dsp:style>
        <a:lnRef idx="0">
          <a:scrgbClr r="0" g="0" b="0"/>
        </a:lnRef>
        <a:fillRef idx="1">
          <a:scrgbClr r="0" g="0" b="0"/>
        </a:fillRef>
        <a:effectRef idx="0">
          <a:scrgbClr r="0" g="0" b="0"/>
        </a:effectRef>
        <a:fontRef idx="minor"/>
      </dsp:style>
    </dsp:sp>
    <dsp:sp modelId="{7A30A389-ABE1-5B4C-B57E-93E059ABEC55}">
      <dsp:nvSpPr>
        <dsp:cNvPr id="0" name=""/>
        <dsp:cNvSpPr/>
      </dsp:nvSpPr>
      <dsp:spPr>
        <a:xfrm>
          <a:off x="218935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solidFill>
                <a:sysClr val="windowText" lastClr="000000"/>
              </a:solidFill>
            </a:rPr>
            <a:t>Screencast</a:t>
          </a:r>
        </a:p>
        <a:p>
          <a:pPr marL="0" lvl="0" indent="0" algn="ctr" defTabSz="800100">
            <a:lnSpc>
              <a:spcPct val="90000"/>
            </a:lnSpc>
            <a:spcBef>
              <a:spcPct val="0"/>
            </a:spcBef>
            <a:spcAft>
              <a:spcPct val="35000"/>
            </a:spcAft>
            <a:buNone/>
          </a:pPr>
          <a:r>
            <a:rPr lang="nl-NL" sz="1800" kern="1200">
              <a:solidFill>
                <a:sysClr val="windowText" lastClr="000000"/>
              </a:solidFill>
            </a:rPr>
            <a:t>Widget</a:t>
          </a:r>
        </a:p>
        <a:p>
          <a:pPr marL="0" lvl="0" indent="0" algn="ctr" defTabSz="800100">
            <a:lnSpc>
              <a:spcPct val="90000"/>
            </a:lnSpc>
            <a:spcBef>
              <a:spcPct val="0"/>
            </a:spcBef>
            <a:spcAft>
              <a:spcPct val="35000"/>
            </a:spcAft>
            <a:buNone/>
          </a:pPr>
          <a:r>
            <a:rPr lang="nl-NL" sz="1800" kern="1200">
              <a:solidFill>
                <a:sysClr val="windowText" lastClr="000000"/>
              </a:solidFill>
            </a:rPr>
            <a:t>Filmpje</a:t>
          </a:r>
          <a:endParaRPr lang="nl-NL" sz="1800" kern="1200" dirty="0">
            <a:solidFill>
              <a:sysClr val="windowText" lastClr="000000"/>
            </a:solidFill>
          </a:endParaRPr>
        </a:p>
      </dsp:txBody>
      <dsp:txXfrm>
        <a:off x="2273503" y="364269"/>
        <a:ext cx="1555513" cy="1555513"/>
      </dsp:txXfrm>
    </dsp:sp>
    <dsp:sp modelId="{5B5B06FF-D1A7-5546-AEFB-4DADDBE870E7}">
      <dsp:nvSpPr>
        <dsp:cNvPr id="0" name=""/>
        <dsp:cNvSpPr/>
      </dsp:nvSpPr>
      <dsp:spPr>
        <a:xfrm>
          <a:off x="421483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Eigen voorbeeld posten</a:t>
          </a:r>
        </a:p>
        <a:p>
          <a:pPr marL="0" lvl="0" indent="0" algn="ctr" defTabSz="800100">
            <a:lnSpc>
              <a:spcPct val="90000"/>
            </a:lnSpc>
            <a:spcBef>
              <a:spcPct val="0"/>
            </a:spcBef>
            <a:spcAft>
              <a:spcPct val="35000"/>
            </a:spcAft>
            <a:buNone/>
          </a:pPr>
          <a:r>
            <a:rPr lang="nl-NL" sz="1800" kern="1200" dirty="0">
              <a:solidFill>
                <a:sysClr val="windowText" lastClr="000000"/>
              </a:solidFill>
            </a:rPr>
            <a:t>Individuele coaching</a:t>
          </a:r>
        </a:p>
      </dsp:txBody>
      <dsp:txXfrm>
        <a:off x="4298983" y="364269"/>
        <a:ext cx="1555513" cy="1555513"/>
      </dsp:txXfrm>
    </dsp:sp>
    <dsp:sp modelId="{2F564791-A644-2F40-B4B4-6E4F6FB44E14}">
      <dsp:nvSpPr>
        <dsp:cNvPr id="0" name=""/>
        <dsp:cNvSpPr/>
      </dsp:nvSpPr>
      <dsp:spPr>
        <a:xfrm>
          <a:off x="218935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Webinar</a:t>
          </a:r>
        </a:p>
        <a:p>
          <a:pPr marL="0" lvl="0" indent="0" algn="ctr" defTabSz="800100">
            <a:lnSpc>
              <a:spcPct val="90000"/>
            </a:lnSpc>
            <a:spcBef>
              <a:spcPct val="0"/>
            </a:spcBef>
            <a:spcAft>
              <a:spcPct val="35000"/>
            </a:spcAft>
            <a:buNone/>
          </a:pPr>
          <a:r>
            <a:rPr lang="nl-NL" sz="1800" kern="1200" dirty="0">
              <a:solidFill>
                <a:sysClr val="windowText" lastClr="000000"/>
              </a:solidFill>
            </a:rPr>
            <a:t>Online cursus </a:t>
          </a:r>
        </a:p>
      </dsp:txBody>
      <dsp:txXfrm>
        <a:off x="2273503" y="2389750"/>
        <a:ext cx="1555513" cy="1555513"/>
      </dsp:txXfrm>
    </dsp:sp>
    <dsp:sp modelId="{C1B43D5A-F745-C64E-8F3C-5193C28EF4F1}">
      <dsp:nvSpPr>
        <dsp:cNvPr id="0" name=""/>
        <dsp:cNvSpPr/>
      </dsp:nvSpPr>
      <dsp:spPr>
        <a:xfrm>
          <a:off x="421483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Intervisie</a:t>
          </a:r>
        </a:p>
        <a:p>
          <a:pPr marL="0" lvl="0" indent="0" algn="ctr" defTabSz="800100">
            <a:lnSpc>
              <a:spcPct val="90000"/>
            </a:lnSpc>
            <a:spcBef>
              <a:spcPct val="0"/>
            </a:spcBef>
            <a:spcAft>
              <a:spcPct val="35000"/>
            </a:spcAft>
            <a:buNone/>
          </a:pPr>
          <a:r>
            <a:rPr lang="nl-NL" sz="1800" kern="1200" dirty="0">
              <a:solidFill>
                <a:sysClr val="windowText" lastClr="000000"/>
              </a:solidFill>
            </a:rPr>
            <a:t>Brainstorm</a:t>
          </a:r>
        </a:p>
        <a:p>
          <a:pPr marL="0" lvl="0" indent="0" algn="ctr" defTabSz="800100">
            <a:lnSpc>
              <a:spcPct val="90000"/>
            </a:lnSpc>
            <a:spcBef>
              <a:spcPct val="0"/>
            </a:spcBef>
            <a:spcAft>
              <a:spcPct val="35000"/>
            </a:spcAft>
            <a:buNone/>
          </a:pPr>
          <a:r>
            <a:rPr lang="nl-NL" sz="1800" kern="1200" dirty="0">
              <a:solidFill>
                <a:sysClr val="windowText" lastClr="000000"/>
              </a:solidFill>
            </a:rPr>
            <a:t>Uitwisseling</a:t>
          </a:r>
        </a:p>
      </dsp:txBody>
      <dsp:txXfrm>
        <a:off x="4298983" y="2389750"/>
        <a:ext cx="1555513" cy="15555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05725-5865-FC4E-BA81-929680800C17}">
      <dsp:nvSpPr>
        <dsp:cNvPr id="0" name=""/>
        <dsp:cNvSpPr/>
      </dsp:nvSpPr>
      <dsp:spPr>
        <a:xfrm>
          <a:off x="1909233" y="0"/>
          <a:ext cx="4309533" cy="4309533"/>
        </a:xfrm>
        <a:prstGeom prst="quadArrow">
          <a:avLst>
            <a:gd name="adj1" fmla="val 2000"/>
            <a:gd name="adj2" fmla="val 4000"/>
            <a:gd name="adj3" fmla="val 5000"/>
          </a:avLst>
        </a:prstGeom>
        <a:solidFill>
          <a:srgbClr val="F37043"/>
        </a:solidFill>
        <a:ln>
          <a:noFill/>
        </a:ln>
        <a:effectLst/>
      </dsp:spPr>
      <dsp:style>
        <a:lnRef idx="0">
          <a:scrgbClr r="0" g="0" b="0"/>
        </a:lnRef>
        <a:fillRef idx="1">
          <a:scrgbClr r="0" g="0" b="0"/>
        </a:fillRef>
        <a:effectRef idx="0">
          <a:scrgbClr r="0" g="0" b="0"/>
        </a:effectRef>
        <a:fontRef idx="minor"/>
      </dsp:style>
    </dsp:sp>
    <dsp:sp modelId="{7A30A389-ABE1-5B4C-B57E-93E059ABEC55}">
      <dsp:nvSpPr>
        <dsp:cNvPr id="0" name=""/>
        <dsp:cNvSpPr/>
      </dsp:nvSpPr>
      <dsp:spPr>
        <a:xfrm>
          <a:off x="218935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solidFill>
                <a:sysClr val="windowText" lastClr="000000"/>
              </a:solidFill>
            </a:rPr>
            <a:t>Screencast</a:t>
          </a:r>
        </a:p>
        <a:p>
          <a:pPr marL="0" lvl="0" indent="0" algn="ctr" defTabSz="800100">
            <a:lnSpc>
              <a:spcPct val="90000"/>
            </a:lnSpc>
            <a:spcBef>
              <a:spcPct val="0"/>
            </a:spcBef>
            <a:spcAft>
              <a:spcPct val="35000"/>
            </a:spcAft>
            <a:buNone/>
          </a:pPr>
          <a:r>
            <a:rPr lang="nl-NL" sz="1800" kern="1200">
              <a:solidFill>
                <a:sysClr val="windowText" lastClr="000000"/>
              </a:solidFill>
            </a:rPr>
            <a:t>Widget</a:t>
          </a:r>
        </a:p>
        <a:p>
          <a:pPr marL="0" lvl="0" indent="0" algn="ctr" defTabSz="800100">
            <a:lnSpc>
              <a:spcPct val="90000"/>
            </a:lnSpc>
            <a:spcBef>
              <a:spcPct val="0"/>
            </a:spcBef>
            <a:spcAft>
              <a:spcPct val="35000"/>
            </a:spcAft>
            <a:buNone/>
          </a:pPr>
          <a:r>
            <a:rPr lang="nl-NL" sz="1800" kern="1200">
              <a:solidFill>
                <a:sysClr val="windowText" lastClr="000000"/>
              </a:solidFill>
            </a:rPr>
            <a:t>Filmpje</a:t>
          </a:r>
          <a:endParaRPr lang="nl-NL" sz="1800" kern="1200" dirty="0">
            <a:solidFill>
              <a:sysClr val="windowText" lastClr="000000"/>
            </a:solidFill>
          </a:endParaRPr>
        </a:p>
      </dsp:txBody>
      <dsp:txXfrm>
        <a:off x="2273503" y="364269"/>
        <a:ext cx="1555513" cy="1555513"/>
      </dsp:txXfrm>
    </dsp:sp>
    <dsp:sp modelId="{5B5B06FF-D1A7-5546-AEFB-4DADDBE870E7}">
      <dsp:nvSpPr>
        <dsp:cNvPr id="0" name=""/>
        <dsp:cNvSpPr/>
      </dsp:nvSpPr>
      <dsp:spPr>
        <a:xfrm>
          <a:off x="421483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Eigen voorbeeld posten</a:t>
          </a:r>
        </a:p>
        <a:p>
          <a:pPr marL="0" lvl="0" indent="0" algn="ctr" defTabSz="800100">
            <a:lnSpc>
              <a:spcPct val="90000"/>
            </a:lnSpc>
            <a:spcBef>
              <a:spcPct val="0"/>
            </a:spcBef>
            <a:spcAft>
              <a:spcPct val="35000"/>
            </a:spcAft>
            <a:buNone/>
          </a:pPr>
          <a:r>
            <a:rPr lang="nl-NL" sz="1800" kern="1200" dirty="0">
              <a:solidFill>
                <a:sysClr val="windowText" lastClr="000000"/>
              </a:solidFill>
            </a:rPr>
            <a:t>Individuele coaching</a:t>
          </a:r>
        </a:p>
      </dsp:txBody>
      <dsp:txXfrm>
        <a:off x="4298983" y="364269"/>
        <a:ext cx="1555513" cy="1555513"/>
      </dsp:txXfrm>
    </dsp:sp>
    <dsp:sp modelId="{2F564791-A644-2F40-B4B4-6E4F6FB44E14}">
      <dsp:nvSpPr>
        <dsp:cNvPr id="0" name=""/>
        <dsp:cNvSpPr/>
      </dsp:nvSpPr>
      <dsp:spPr>
        <a:xfrm>
          <a:off x="218935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Webinar</a:t>
          </a:r>
        </a:p>
        <a:p>
          <a:pPr marL="0" lvl="0" indent="0" algn="ctr" defTabSz="800100">
            <a:lnSpc>
              <a:spcPct val="90000"/>
            </a:lnSpc>
            <a:spcBef>
              <a:spcPct val="0"/>
            </a:spcBef>
            <a:spcAft>
              <a:spcPct val="35000"/>
            </a:spcAft>
            <a:buNone/>
          </a:pPr>
          <a:r>
            <a:rPr lang="nl-NL" sz="1800" kern="1200" dirty="0">
              <a:solidFill>
                <a:sysClr val="windowText" lastClr="000000"/>
              </a:solidFill>
            </a:rPr>
            <a:t>Online cursus </a:t>
          </a:r>
        </a:p>
      </dsp:txBody>
      <dsp:txXfrm>
        <a:off x="2273503" y="2389750"/>
        <a:ext cx="1555513" cy="1555513"/>
      </dsp:txXfrm>
    </dsp:sp>
    <dsp:sp modelId="{C1B43D5A-F745-C64E-8F3C-5193C28EF4F1}">
      <dsp:nvSpPr>
        <dsp:cNvPr id="0" name=""/>
        <dsp:cNvSpPr/>
      </dsp:nvSpPr>
      <dsp:spPr>
        <a:xfrm>
          <a:off x="421483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Intervisie</a:t>
          </a:r>
        </a:p>
        <a:p>
          <a:pPr marL="0" lvl="0" indent="0" algn="ctr" defTabSz="800100">
            <a:lnSpc>
              <a:spcPct val="90000"/>
            </a:lnSpc>
            <a:spcBef>
              <a:spcPct val="0"/>
            </a:spcBef>
            <a:spcAft>
              <a:spcPct val="35000"/>
            </a:spcAft>
            <a:buNone/>
          </a:pPr>
          <a:r>
            <a:rPr lang="nl-NL" sz="1800" kern="1200" dirty="0">
              <a:solidFill>
                <a:sysClr val="windowText" lastClr="000000"/>
              </a:solidFill>
            </a:rPr>
            <a:t>Brainstorm</a:t>
          </a:r>
        </a:p>
        <a:p>
          <a:pPr marL="0" lvl="0" indent="0" algn="ctr" defTabSz="800100">
            <a:lnSpc>
              <a:spcPct val="90000"/>
            </a:lnSpc>
            <a:spcBef>
              <a:spcPct val="0"/>
            </a:spcBef>
            <a:spcAft>
              <a:spcPct val="35000"/>
            </a:spcAft>
            <a:buNone/>
          </a:pPr>
          <a:r>
            <a:rPr lang="nl-NL" sz="1800" kern="1200" dirty="0">
              <a:solidFill>
                <a:sysClr val="windowText" lastClr="000000"/>
              </a:solidFill>
            </a:rPr>
            <a:t>Uitwisseling</a:t>
          </a:r>
        </a:p>
      </dsp:txBody>
      <dsp:txXfrm>
        <a:off x="4298983" y="2389750"/>
        <a:ext cx="1555513" cy="15555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05725-5865-FC4E-BA81-929680800C17}">
      <dsp:nvSpPr>
        <dsp:cNvPr id="0" name=""/>
        <dsp:cNvSpPr/>
      </dsp:nvSpPr>
      <dsp:spPr>
        <a:xfrm>
          <a:off x="1909233" y="0"/>
          <a:ext cx="4309533" cy="4309533"/>
        </a:xfrm>
        <a:prstGeom prst="quadArrow">
          <a:avLst>
            <a:gd name="adj1" fmla="val 2000"/>
            <a:gd name="adj2" fmla="val 4000"/>
            <a:gd name="adj3" fmla="val 5000"/>
          </a:avLst>
        </a:prstGeom>
        <a:solidFill>
          <a:srgbClr val="F37043"/>
        </a:solidFill>
        <a:ln>
          <a:noFill/>
        </a:ln>
        <a:effectLst/>
      </dsp:spPr>
      <dsp:style>
        <a:lnRef idx="0">
          <a:scrgbClr r="0" g="0" b="0"/>
        </a:lnRef>
        <a:fillRef idx="1">
          <a:scrgbClr r="0" g="0" b="0"/>
        </a:fillRef>
        <a:effectRef idx="0">
          <a:scrgbClr r="0" g="0" b="0"/>
        </a:effectRef>
        <a:fontRef idx="minor"/>
      </dsp:style>
    </dsp:sp>
    <dsp:sp modelId="{7A30A389-ABE1-5B4C-B57E-93E059ABEC55}">
      <dsp:nvSpPr>
        <dsp:cNvPr id="0" name=""/>
        <dsp:cNvSpPr/>
      </dsp:nvSpPr>
      <dsp:spPr>
        <a:xfrm>
          <a:off x="218935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Folder</a:t>
          </a:r>
        </a:p>
        <a:p>
          <a:pPr marL="0" lvl="0" indent="0" algn="ctr" defTabSz="800100">
            <a:lnSpc>
              <a:spcPct val="90000"/>
            </a:lnSpc>
            <a:spcBef>
              <a:spcPct val="0"/>
            </a:spcBef>
            <a:spcAft>
              <a:spcPct val="35000"/>
            </a:spcAft>
            <a:buNone/>
          </a:pPr>
          <a:r>
            <a:rPr lang="nl-NL" sz="1800" kern="1200" dirty="0">
              <a:solidFill>
                <a:sysClr val="windowText" lastClr="000000"/>
              </a:solidFill>
            </a:rPr>
            <a:t>Website</a:t>
          </a:r>
        </a:p>
      </dsp:txBody>
      <dsp:txXfrm>
        <a:off x="2273503" y="364269"/>
        <a:ext cx="1555513" cy="1555513"/>
      </dsp:txXfrm>
    </dsp:sp>
    <dsp:sp modelId="{5B5B06FF-D1A7-5546-AEFB-4DADDBE870E7}">
      <dsp:nvSpPr>
        <dsp:cNvPr id="0" name=""/>
        <dsp:cNvSpPr/>
      </dsp:nvSpPr>
      <dsp:spPr>
        <a:xfrm>
          <a:off x="421483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Engagement in campagne</a:t>
          </a:r>
        </a:p>
      </dsp:txBody>
      <dsp:txXfrm>
        <a:off x="4298983" y="364269"/>
        <a:ext cx="1555513" cy="1555513"/>
      </dsp:txXfrm>
    </dsp:sp>
    <dsp:sp modelId="{2F564791-A644-2F40-B4B4-6E4F6FB44E14}">
      <dsp:nvSpPr>
        <dsp:cNvPr id="0" name=""/>
        <dsp:cNvSpPr/>
      </dsp:nvSpPr>
      <dsp:spPr>
        <a:xfrm>
          <a:off x="218935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Lezing</a:t>
          </a:r>
        </a:p>
        <a:p>
          <a:pPr marL="0" lvl="0" indent="0" algn="ctr" defTabSz="800100">
            <a:lnSpc>
              <a:spcPct val="90000"/>
            </a:lnSpc>
            <a:spcBef>
              <a:spcPct val="0"/>
            </a:spcBef>
            <a:spcAft>
              <a:spcPct val="35000"/>
            </a:spcAft>
            <a:buNone/>
          </a:pPr>
          <a:r>
            <a:rPr lang="nl-NL" sz="1800" kern="1200" dirty="0">
              <a:solidFill>
                <a:sysClr val="windowText" lastClr="000000"/>
              </a:solidFill>
            </a:rPr>
            <a:t>Theaterstuk</a:t>
          </a:r>
        </a:p>
      </dsp:txBody>
      <dsp:txXfrm>
        <a:off x="2273503" y="2389750"/>
        <a:ext cx="1555513" cy="1555513"/>
      </dsp:txXfrm>
    </dsp:sp>
    <dsp:sp modelId="{C1B43D5A-F745-C64E-8F3C-5193C28EF4F1}">
      <dsp:nvSpPr>
        <dsp:cNvPr id="0" name=""/>
        <dsp:cNvSpPr/>
      </dsp:nvSpPr>
      <dsp:spPr>
        <a:xfrm>
          <a:off x="421483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Cursus</a:t>
          </a:r>
        </a:p>
        <a:p>
          <a:pPr marL="0" lvl="0" indent="0" algn="ctr" defTabSz="800100">
            <a:lnSpc>
              <a:spcPct val="90000"/>
            </a:lnSpc>
            <a:spcBef>
              <a:spcPct val="0"/>
            </a:spcBef>
            <a:spcAft>
              <a:spcPct val="35000"/>
            </a:spcAft>
            <a:buNone/>
          </a:pPr>
          <a:r>
            <a:rPr lang="nl-NL" sz="1800" kern="1200" dirty="0">
              <a:solidFill>
                <a:sysClr val="windowText" lastClr="000000"/>
              </a:solidFill>
            </a:rPr>
            <a:t>Project</a:t>
          </a:r>
        </a:p>
        <a:p>
          <a:pPr marL="0" lvl="0" indent="0" algn="ctr" defTabSz="800100">
            <a:lnSpc>
              <a:spcPct val="90000"/>
            </a:lnSpc>
            <a:spcBef>
              <a:spcPct val="0"/>
            </a:spcBef>
            <a:spcAft>
              <a:spcPct val="35000"/>
            </a:spcAft>
            <a:buNone/>
          </a:pPr>
          <a:r>
            <a:rPr lang="nl-NL" sz="1800" kern="1200" dirty="0">
              <a:solidFill>
                <a:sysClr val="windowText" lastClr="000000"/>
              </a:solidFill>
            </a:rPr>
            <a:t>Gespreksavond</a:t>
          </a:r>
        </a:p>
      </dsp:txBody>
      <dsp:txXfrm>
        <a:off x="4298983" y="2389750"/>
        <a:ext cx="1555513" cy="15555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05725-5865-FC4E-BA81-929680800C17}">
      <dsp:nvSpPr>
        <dsp:cNvPr id="0" name=""/>
        <dsp:cNvSpPr/>
      </dsp:nvSpPr>
      <dsp:spPr>
        <a:xfrm>
          <a:off x="1909233" y="0"/>
          <a:ext cx="4309533" cy="4309533"/>
        </a:xfrm>
        <a:prstGeom prst="quadArrow">
          <a:avLst>
            <a:gd name="adj1" fmla="val 2000"/>
            <a:gd name="adj2" fmla="val 4000"/>
            <a:gd name="adj3" fmla="val 5000"/>
          </a:avLst>
        </a:prstGeom>
        <a:solidFill>
          <a:srgbClr val="F37043"/>
        </a:solidFill>
        <a:ln>
          <a:noFill/>
        </a:ln>
        <a:effectLst/>
      </dsp:spPr>
      <dsp:style>
        <a:lnRef idx="0">
          <a:scrgbClr r="0" g="0" b="0"/>
        </a:lnRef>
        <a:fillRef idx="1">
          <a:scrgbClr r="0" g="0" b="0"/>
        </a:fillRef>
        <a:effectRef idx="0">
          <a:scrgbClr r="0" g="0" b="0"/>
        </a:effectRef>
        <a:fontRef idx="minor"/>
      </dsp:style>
    </dsp:sp>
    <dsp:sp modelId="{7A30A389-ABE1-5B4C-B57E-93E059ABEC55}">
      <dsp:nvSpPr>
        <dsp:cNvPr id="0" name=""/>
        <dsp:cNvSpPr/>
      </dsp:nvSpPr>
      <dsp:spPr>
        <a:xfrm>
          <a:off x="218935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Folder</a:t>
          </a:r>
        </a:p>
        <a:p>
          <a:pPr marL="0" lvl="0" indent="0" algn="ctr" defTabSz="800100">
            <a:lnSpc>
              <a:spcPct val="90000"/>
            </a:lnSpc>
            <a:spcBef>
              <a:spcPct val="0"/>
            </a:spcBef>
            <a:spcAft>
              <a:spcPct val="35000"/>
            </a:spcAft>
            <a:buNone/>
          </a:pPr>
          <a:r>
            <a:rPr lang="nl-NL" sz="1800" kern="1200" dirty="0">
              <a:solidFill>
                <a:sysClr val="windowText" lastClr="000000"/>
              </a:solidFill>
            </a:rPr>
            <a:t>Website</a:t>
          </a:r>
        </a:p>
      </dsp:txBody>
      <dsp:txXfrm>
        <a:off x="2273503" y="364269"/>
        <a:ext cx="1555513" cy="1555513"/>
      </dsp:txXfrm>
    </dsp:sp>
    <dsp:sp modelId="{5B5B06FF-D1A7-5546-AEFB-4DADDBE870E7}">
      <dsp:nvSpPr>
        <dsp:cNvPr id="0" name=""/>
        <dsp:cNvSpPr/>
      </dsp:nvSpPr>
      <dsp:spPr>
        <a:xfrm>
          <a:off x="421483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Engagement in campagne</a:t>
          </a:r>
        </a:p>
      </dsp:txBody>
      <dsp:txXfrm>
        <a:off x="4298983" y="364269"/>
        <a:ext cx="1555513" cy="1555513"/>
      </dsp:txXfrm>
    </dsp:sp>
    <dsp:sp modelId="{2F564791-A644-2F40-B4B4-6E4F6FB44E14}">
      <dsp:nvSpPr>
        <dsp:cNvPr id="0" name=""/>
        <dsp:cNvSpPr/>
      </dsp:nvSpPr>
      <dsp:spPr>
        <a:xfrm>
          <a:off x="218935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Lezing</a:t>
          </a:r>
        </a:p>
        <a:p>
          <a:pPr marL="0" lvl="0" indent="0" algn="ctr" defTabSz="800100">
            <a:lnSpc>
              <a:spcPct val="90000"/>
            </a:lnSpc>
            <a:spcBef>
              <a:spcPct val="0"/>
            </a:spcBef>
            <a:spcAft>
              <a:spcPct val="35000"/>
            </a:spcAft>
            <a:buNone/>
          </a:pPr>
          <a:r>
            <a:rPr lang="nl-NL" sz="1800" kern="1200" dirty="0">
              <a:solidFill>
                <a:sysClr val="windowText" lastClr="000000"/>
              </a:solidFill>
            </a:rPr>
            <a:t>Theaterstuk</a:t>
          </a:r>
        </a:p>
      </dsp:txBody>
      <dsp:txXfrm>
        <a:off x="2273503" y="2389750"/>
        <a:ext cx="1555513" cy="1555513"/>
      </dsp:txXfrm>
    </dsp:sp>
    <dsp:sp modelId="{C1B43D5A-F745-C64E-8F3C-5193C28EF4F1}">
      <dsp:nvSpPr>
        <dsp:cNvPr id="0" name=""/>
        <dsp:cNvSpPr/>
      </dsp:nvSpPr>
      <dsp:spPr>
        <a:xfrm>
          <a:off x="421483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Cursus</a:t>
          </a:r>
        </a:p>
        <a:p>
          <a:pPr marL="0" lvl="0" indent="0" algn="ctr" defTabSz="800100">
            <a:lnSpc>
              <a:spcPct val="90000"/>
            </a:lnSpc>
            <a:spcBef>
              <a:spcPct val="0"/>
            </a:spcBef>
            <a:spcAft>
              <a:spcPct val="35000"/>
            </a:spcAft>
            <a:buNone/>
          </a:pPr>
          <a:r>
            <a:rPr lang="nl-NL" sz="1800" kern="1200" dirty="0">
              <a:solidFill>
                <a:sysClr val="windowText" lastClr="000000"/>
              </a:solidFill>
            </a:rPr>
            <a:t>Project</a:t>
          </a:r>
        </a:p>
        <a:p>
          <a:pPr marL="0" lvl="0" indent="0" algn="ctr" defTabSz="800100">
            <a:lnSpc>
              <a:spcPct val="90000"/>
            </a:lnSpc>
            <a:spcBef>
              <a:spcPct val="0"/>
            </a:spcBef>
            <a:spcAft>
              <a:spcPct val="35000"/>
            </a:spcAft>
            <a:buNone/>
          </a:pPr>
          <a:r>
            <a:rPr lang="nl-NL" sz="1800" kern="1200" dirty="0">
              <a:solidFill>
                <a:sysClr val="windowText" lastClr="000000"/>
              </a:solidFill>
            </a:rPr>
            <a:t>Gespreksavond</a:t>
          </a:r>
        </a:p>
      </dsp:txBody>
      <dsp:txXfrm>
        <a:off x="4298983" y="2389750"/>
        <a:ext cx="1555513" cy="15555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05725-5865-FC4E-BA81-929680800C17}">
      <dsp:nvSpPr>
        <dsp:cNvPr id="0" name=""/>
        <dsp:cNvSpPr/>
      </dsp:nvSpPr>
      <dsp:spPr>
        <a:xfrm>
          <a:off x="1909233" y="0"/>
          <a:ext cx="4309533" cy="4309533"/>
        </a:xfrm>
        <a:prstGeom prst="quadArrow">
          <a:avLst>
            <a:gd name="adj1" fmla="val 2000"/>
            <a:gd name="adj2" fmla="val 4000"/>
            <a:gd name="adj3" fmla="val 5000"/>
          </a:avLst>
        </a:prstGeom>
        <a:solidFill>
          <a:srgbClr val="F37043"/>
        </a:solidFill>
        <a:ln>
          <a:noFill/>
        </a:ln>
        <a:effectLst/>
      </dsp:spPr>
      <dsp:style>
        <a:lnRef idx="0">
          <a:scrgbClr r="0" g="0" b="0"/>
        </a:lnRef>
        <a:fillRef idx="1">
          <a:scrgbClr r="0" g="0" b="0"/>
        </a:fillRef>
        <a:effectRef idx="0">
          <a:scrgbClr r="0" g="0" b="0"/>
        </a:effectRef>
        <a:fontRef idx="minor"/>
      </dsp:style>
    </dsp:sp>
    <dsp:sp modelId="{7A30A389-ABE1-5B4C-B57E-93E059ABEC55}">
      <dsp:nvSpPr>
        <dsp:cNvPr id="0" name=""/>
        <dsp:cNvSpPr/>
      </dsp:nvSpPr>
      <dsp:spPr>
        <a:xfrm>
          <a:off x="218935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solidFill>
                <a:sysClr val="windowText" lastClr="000000"/>
              </a:solidFill>
            </a:rPr>
            <a:t>Screencast</a:t>
          </a:r>
        </a:p>
        <a:p>
          <a:pPr marL="0" lvl="0" indent="0" algn="ctr" defTabSz="800100">
            <a:lnSpc>
              <a:spcPct val="90000"/>
            </a:lnSpc>
            <a:spcBef>
              <a:spcPct val="0"/>
            </a:spcBef>
            <a:spcAft>
              <a:spcPct val="35000"/>
            </a:spcAft>
            <a:buNone/>
          </a:pPr>
          <a:r>
            <a:rPr lang="nl-NL" sz="1800" kern="1200">
              <a:solidFill>
                <a:sysClr val="windowText" lastClr="000000"/>
              </a:solidFill>
            </a:rPr>
            <a:t>Widget</a:t>
          </a:r>
        </a:p>
        <a:p>
          <a:pPr marL="0" lvl="0" indent="0" algn="ctr" defTabSz="800100">
            <a:lnSpc>
              <a:spcPct val="90000"/>
            </a:lnSpc>
            <a:spcBef>
              <a:spcPct val="0"/>
            </a:spcBef>
            <a:spcAft>
              <a:spcPct val="35000"/>
            </a:spcAft>
            <a:buNone/>
          </a:pPr>
          <a:r>
            <a:rPr lang="nl-NL" sz="1800" kern="1200">
              <a:solidFill>
                <a:sysClr val="windowText" lastClr="000000"/>
              </a:solidFill>
            </a:rPr>
            <a:t>Filmpje</a:t>
          </a:r>
          <a:endParaRPr lang="nl-NL" sz="1800" kern="1200" dirty="0">
            <a:solidFill>
              <a:sysClr val="windowText" lastClr="000000"/>
            </a:solidFill>
          </a:endParaRPr>
        </a:p>
      </dsp:txBody>
      <dsp:txXfrm>
        <a:off x="2273503" y="364269"/>
        <a:ext cx="1555513" cy="1555513"/>
      </dsp:txXfrm>
    </dsp:sp>
    <dsp:sp modelId="{5B5B06FF-D1A7-5546-AEFB-4DADDBE870E7}">
      <dsp:nvSpPr>
        <dsp:cNvPr id="0" name=""/>
        <dsp:cNvSpPr/>
      </dsp:nvSpPr>
      <dsp:spPr>
        <a:xfrm>
          <a:off x="4214833" y="280119"/>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Eigen voorbeeld posten</a:t>
          </a:r>
        </a:p>
        <a:p>
          <a:pPr marL="0" lvl="0" indent="0" algn="ctr" defTabSz="800100">
            <a:lnSpc>
              <a:spcPct val="90000"/>
            </a:lnSpc>
            <a:spcBef>
              <a:spcPct val="0"/>
            </a:spcBef>
            <a:spcAft>
              <a:spcPct val="35000"/>
            </a:spcAft>
            <a:buNone/>
          </a:pPr>
          <a:r>
            <a:rPr lang="nl-NL" sz="1800" kern="1200" dirty="0">
              <a:solidFill>
                <a:sysClr val="windowText" lastClr="000000"/>
              </a:solidFill>
            </a:rPr>
            <a:t>Individuele coaching</a:t>
          </a:r>
        </a:p>
      </dsp:txBody>
      <dsp:txXfrm>
        <a:off x="4298983" y="364269"/>
        <a:ext cx="1555513" cy="1555513"/>
      </dsp:txXfrm>
    </dsp:sp>
    <dsp:sp modelId="{2F564791-A644-2F40-B4B4-6E4F6FB44E14}">
      <dsp:nvSpPr>
        <dsp:cNvPr id="0" name=""/>
        <dsp:cNvSpPr/>
      </dsp:nvSpPr>
      <dsp:spPr>
        <a:xfrm>
          <a:off x="218935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Webinar</a:t>
          </a:r>
        </a:p>
        <a:p>
          <a:pPr marL="0" lvl="0" indent="0" algn="ctr" defTabSz="800100">
            <a:lnSpc>
              <a:spcPct val="90000"/>
            </a:lnSpc>
            <a:spcBef>
              <a:spcPct val="0"/>
            </a:spcBef>
            <a:spcAft>
              <a:spcPct val="35000"/>
            </a:spcAft>
            <a:buNone/>
          </a:pPr>
          <a:r>
            <a:rPr lang="nl-NL" sz="1800" kern="1200" dirty="0">
              <a:solidFill>
                <a:sysClr val="windowText" lastClr="000000"/>
              </a:solidFill>
            </a:rPr>
            <a:t>Online cursus </a:t>
          </a:r>
        </a:p>
      </dsp:txBody>
      <dsp:txXfrm>
        <a:off x="2273503" y="2389750"/>
        <a:ext cx="1555513" cy="1555513"/>
      </dsp:txXfrm>
    </dsp:sp>
    <dsp:sp modelId="{C1B43D5A-F745-C64E-8F3C-5193C28EF4F1}">
      <dsp:nvSpPr>
        <dsp:cNvPr id="0" name=""/>
        <dsp:cNvSpPr/>
      </dsp:nvSpPr>
      <dsp:spPr>
        <a:xfrm>
          <a:off x="4214833" y="2305600"/>
          <a:ext cx="1723813" cy="1723813"/>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ysClr val="windowText" lastClr="000000"/>
              </a:solidFill>
            </a:rPr>
            <a:t>Intervisie</a:t>
          </a:r>
        </a:p>
        <a:p>
          <a:pPr marL="0" lvl="0" indent="0" algn="ctr" defTabSz="800100">
            <a:lnSpc>
              <a:spcPct val="90000"/>
            </a:lnSpc>
            <a:spcBef>
              <a:spcPct val="0"/>
            </a:spcBef>
            <a:spcAft>
              <a:spcPct val="35000"/>
            </a:spcAft>
            <a:buNone/>
          </a:pPr>
          <a:r>
            <a:rPr lang="nl-NL" sz="1800" kern="1200" dirty="0">
              <a:solidFill>
                <a:sysClr val="windowText" lastClr="000000"/>
              </a:solidFill>
            </a:rPr>
            <a:t>Brainstorm</a:t>
          </a:r>
        </a:p>
        <a:p>
          <a:pPr marL="0" lvl="0" indent="0" algn="ctr" defTabSz="800100">
            <a:lnSpc>
              <a:spcPct val="90000"/>
            </a:lnSpc>
            <a:spcBef>
              <a:spcPct val="0"/>
            </a:spcBef>
            <a:spcAft>
              <a:spcPct val="35000"/>
            </a:spcAft>
            <a:buNone/>
          </a:pPr>
          <a:r>
            <a:rPr lang="nl-NL" sz="1800" kern="1200" dirty="0">
              <a:solidFill>
                <a:sysClr val="windowText" lastClr="000000"/>
              </a:solidFill>
            </a:rPr>
            <a:t>Uitwisseling</a:t>
          </a:r>
        </a:p>
      </dsp:txBody>
      <dsp:txXfrm>
        <a:off x="4298983" y="2389750"/>
        <a:ext cx="1555513" cy="155551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1753B0-A448-A645-876F-9FA9E25186F2}" type="datetimeFigureOut">
              <a:rPr lang="nl-NL" smtClean="0"/>
              <a:t>02-02-2026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BF9EB-1F0C-1641-87BF-E39DEF3D4485}" type="slidenum">
              <a:rPr lang="nl-NL" smtClean="0"/>
              <a:t>‹nr.›</a:t>
            </a:fld>
            <a:endParaRPr lang="nl-NL"/>
          </a:p>
        </p:txBody>
      </p:sp>
    </p:spTree>
    <p:extLst>
      <p:ext uri="{BB962C8B-B14F-4D97-AF65-F5344CB8AC3E}">
        <p14:creationId xmlns:p14="http://schemas.microsoft.com/office/powerpoint/2010/main" val="590133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EA967A4-3D5A-B74A-8203-8D4BAF062C18}" type="slidenum">
              <a:rPr lang="nl-BE" smtClean="0"/>
              <a:t>2</a:t>
            </a:fld>
            <a:endParaRPr lang="nl-BE"/>
          </a:p>
        </p:txBody>
      </p:sp>
    </p:spTree>
    <p:extLst>
      <p:ext uri="{BB962C8B-B14F-4D97-AF65-F5344CB8AC3E}">
        <p14:creationId xmlns:p14="http://schemas.microsoft.com/office/powerpoint/2010/main" val="327997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B83BF9EB-1F0C-1641-87BF-E39DEF3D4485}" type="slidenum">
              <a:rPr lang="nl-NL" smtClean="0"/>
              <a:t>4</a:t>
            </a:fld>
            <a:endParaRPr lang="nl-NL"/>
          </a:p>
        </p:txBody>
      </p:sp>
    </p:spTree>
    <p:extLst>
      <p:ext uri="{BB962C8B-B14F-4D97-AF65-F5344CB8AC3E}">
        <p14:creationId xmlns:p14="http://schemas.microsoft.com/office/powerpoint/2010/main" val="1460804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jdelijke aanduiding voor dia-afbeelding 1">
            <a:extLst>
              <a:ext uri="{FF2B5EF4-FFF2-40B4-BE49-F238E27FC236}">
                <a16:creationId xmlns:a16="http://schemas.microsoft.com/office/drawing/2014/main" id="{CF993CAB-3AD5-B148-9FD4-67473115AC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Tijdelijke aanduiding voor notities 2">
            <a:extLst>
              <a:ext uri="{FF2B5EF4-FFF2-40B4-BE49-F238E27FC236}">
                <a16:creationId xmlns:a16="http://schemas.microsoft.com/office/drawing/2014/main" id="{85D78849-8CF0-2F42-B508-3B2E613022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l-BE" altLang="nl-BE"/>
          </a:p>
        </p:txBody>
      </p:sp>
      <p:sp>
        <p:nvSpPr>
          <p:cNvPr id="55299" name="Tijdelijke aanduiding voor dianummer 3">
            <a:extLst>
              <a:ext uri="{FF2B5EF4-FFF2-40B4-BE49-F238E27FC236}">
                <a16:creationId xmlns:a16="http://schemas.microsoft.com/office/drawing/2014/main" id="{79EE9BA0-716B-AC42-819B-407797190F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F4277BB-6D80-D645-B28E-6D23D1922DE6}" type="slidenum">
              <a:rPr lang="nl-BE" altLang="nl-BE">
                <a:latin typeface="Calibri" panose="020F0502020204030204" pitchFamily="34" charset="0"/>
              </a:rPr>
              <a:pPr/>
              <a:t>21</a:t>
            </a:fld>
            <a:endParaRPr lang="nl-BE" altLang="nl-BE">
              <a:latin typeface="Calibri" panose="020F0502020204030204" pitchFamily="34" charset="0"/>
            </a:endParaRPr>
          </a:p>
        </p:txBody>
      </p:sp>
    </p:spTree>
    <p:extLst>
      <p:ext uri="{BB962C8B-B14F-4D97-AF65-F5344CB8AC3E}">
        <p14:creationId xmlns:p14="http://schemas.microsoft.com/office/powerpoint/2010/main" val="4032848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B83BF9EB-1F0C-1641-87BF-E39DEF3D4485}" type="slidenum">
              <a:rPr lang="nl-NL" smtClean="0"/>
              <a:t>28</a:t>
            </a:fld>
            <a:endParaRPr lang="nl-NL"/>
          </a:p>
        </p:txBody>
      </p:sp>
    </p:spTree>
    <p:extLst>
      <p:ext uri="{BB962C8B-B14F-4D97-AF65-F5344CB8AC3E}">
        <p14:creationId xmlns:p14="http://schemas.microsoft.com/office/powerpoint/2010/main" val="1281982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B83BF9EB-1F0C-1641-87BF-E39DEF3D4485}" type="slidenum">
              <a:rPr lang="nl-NL" smtClean="0"/>
              <a:t>29</a:t>
            </a:fld>
            <a:endParaRPr lang="nl-NL"/>
          </a:p>
        </p:txBody>
      </p:sp>
    </p:spTree>
    <p:extLst>
      <p:ext uri="{BB962C8B-B14F-4D97-AF65-F5344CB8AC3E}">
        <p14:creationId xmlns:p14="http://schemas.microsoft.com/office/powerpoint/2010/main" val="1988610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B83BF9EB-1F0C-1641-87BF-E39DEF3D4485}" type="slidenum">
              <a:rPr lang="nl-NL" smtClean="0"/>
              <a:t>30</a:t>
            </a:fld>
            <a:endParaRPr lang="nl-NL"/>
          </a:p>
        </p:txBody>
      </p:sp>
    </p:spTree>
    <p:extLst>
      <p:ext uri="{BB962C8B-B14F-4D97-AF65-F5344CB8AC3E}">
        <p14:creationId xmlns:p14="http://schemas.microsoft.com/office/powerpoint/2010/main" val="2635780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B83BF9EB-1F0C-1641-87BF-E39DEF3D4485}" type="slidenum">
              <a:rPr lang="nl-NL" smtClean="0"/>
              <a:t>38</a:t>
            </a:fld>
            <a:endParaRPr lang="nl-NL"/>
          </a:p>
        </p:txBody>
      </p:sp>
    </p:spTree>
    <p:extLst>
      <p:ext uri="{BB962C8B-B14F-4D97-AF65-F5344CB8AC3E}">
        <p14:creationId xmlns:p14="http://schemas.microsoft.com/office/powerpoint/2010/main" val="2807047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s://freepngimg.com/png/62611-social-media-computer-facebook-icons-hd-image-free-png" TargetMode="External"/><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hyperlink" Target="https://www.freepngimg.com/png/62843-icons-media-twitter-computer-black-social-logo" TargetMode="External"/><Relationship Id="rId4"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05413-D29B-FC43-B780-E2DB4B2FF2F5}"/>
              </a:ext>
            </a:extLst>
          </p:cNvPr>
          <p:cNvSpPr>
            <a:spLocks noGrp="1"/>
          </p:cNvSpPr>
          <p:nvPr>
            <p:ph type="ctrTitle"/>
          </p:nvPr>
        </p:nvSpPr>
        <p:spPr>
          <a:xfrm>
            <a:off x="1524000" y="1122363"/>
            <a:ext cx="9144000" cy="2387600"/>
          </a:xfrm>
          <a:solidFill>
            <a:srgbClr val="56A0AF"/>
          </a:solidFill>
        </p:spPr>
        <p:txBody>
          <a:bodyPr anchor="b"/>
          <a:lstStyle>
            <a:lvl1pPr algn="ctr">
              <a:defRPr sz="6000" b="0" i="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a:lstStyle>
          <a:p>
            <a:r>
              <a:rPr lang="nl-NL"/>
              <a:t>Klik om stijl te bewerken</a:t>
            </a:r>
          </a:p>
        </p:txBody>
      </p:sp>
      <p:sp>
        <p:nvSpPr>
          <p:cNvPr id="3" name="Ondertitel 2">
            <a:extLst>
              <a:ext uri="{FF2B5EF4-FFF2-40B4-BE49-F238E27FC236}">
                <a16:creationId xmlns:a16="http://schemas.microsoft.com/office/drawing/2014/main" id="{3127DC34-D7F5-1F48-990A-E9AB10AE599D}"/>
              </a:ext>
            </a:extLst>
          </p:cNvPr>
          <p:cNvSpPr>
            <a:spLocks noGrp="1"/>
          </p:cNvSpPr>
          <p:nvPr>
            <p:ph type="subTitle" idx="1"/>
          </p:nvPr>
        </p:nvSpPr>
        <p:spPr>
          <a:xfrm>
            <a:off x="1524000" y="3602038"/>
            <a:ext cx="9144000" cy="1655762"/>
          </a:xfrm>
          <a:solidFill>
            <a:srgbClr val="B8D9E0"/>
          </a:solidFill>
        </p:spPr>
        <p:txBody>
          <a:bodyPr/>
          <a:lstStyle>
            <a:lvl1pPr marL="0" indent="0" algn="ctr">
              <a:buNone/>
              <a:defRPr sz="2400" b="1" i="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8AED458-C0CF-9643-AA5C-F2116ECADF75}"/>
              </a:ext>
            </a:extLst>
          </p:cNvPr>
          <p:cNvSpPr>
            <a:spLocks noGrp="1"/>
          </p:cNvSpPr>
          <p:nvPr>
            <p:ph type="dt" sz="half" idx="10"/>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42A6FF1A-BDC3-9B4A-9A0E-C7FECFA0BDCA}" type="datetimeFigureOut">
              <a:rPr lang="nl-NL" smtClean="0"/>
              <a:t>02-02-2026</a:t>
            </a:fld>
            <a:endParaRPr lang="nl-NL"/>
          </a:p>
        </p:txBody>
      </p:sp>
      <p:sp>
        <p:nvSpPr>
          <p:cNvPr id="5" name="Tijdelijke aanduiding voor voettekst 4">
            <a:extLst>
              <a:ext uri="{FF2B5EF4-FFF2-40B4-BE49-F238E27FC236}">
                <a16:creationId xmlns:a16="http://schemas.microsoft.com/office/drawing/2014/main" id="{8B24A95D-1B8B-764B-A154-6D200393E1F9}"/>
              </a:ext>
            </a:extLst>
          </p:cNvPr>
          <p:cNvSpPr>
            <a:spLocks noGrp="1"/>
          </p:cNvSpPr>
          <p:nvPr>
            <p:ph type="ftr" sz="quarter" idx="11"/>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endParaRPr lang="nl-NL"/>
          </a:p>
        </p:txBody>
      </p:sp>
      <p:sp>
        <p:nvSpPr>
          <p:cNvPr id="6" name="Tijdelijke aanduiding voor dianummer 5">
            <a:extLst>
              <a:ext uri="{FF2B5EF4-FFF2-40B4-BE49-F238E27FC236}">
                <a16:creationId xmlns:a16="http://schemas.microsoft.com/office/drawing/2014/main" id="{A73C66D6-B990-B74A-9F4B-02637AD2B653}"/>
              </a:ext>
            </a:extLst>
          </p:cNvPr>
          <p:cNvSpPr>
            <a:spLocks noGrp="1"/>
          </p:cNvSpPr>
          <p:nvPr>
            <p:ph type="sldNum" sz="quarter" idx="12"/>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613BD3F6-D440-F641-AE5B-91D092FCF394}" type="slidenum">
              <a:rPr lang="nl-NL" smtClean="0"/>
              <a:t>‹nr.›</a:t>
            </a:fld>
            <a:endParaRPr lang="nl-NL"/>
          </a:p>
        </p:txBody>
      </p:sp>
    </p:spTree>
    <p:extLst>
      <p:ext uri="{BB962C8B-B14F-4D97-AF65-F5344CB8AC3E}">
        <p14:creationId xmlns:p14="http://schemas.microsoft.com/office/powerpoint/2010/main" val="3845048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12192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a:p>
        </p:txBody>
      </p:sp>
      <p:sp>
        <p:nvSpPr>
          <p:cNvPr id="16" name="Slide Number Placeholder 15"/>
          <p:cNvSpPr>
            <a:spLocks noGrp="1"/>
          </p:cNvSpPr>
          <p:nvPr>
            <p:ph type="sldNum" sz="quarter" idx="11"/>
          </p:nvPr>
        </p:nvSpPr>
        <p:spPr/>
        <p:txBody>
          <a:bodyPr/>
          <a:lstStyle/>
          <a:p>
            <a:fld id="{AF29F1D6-A205-4BF1-AEDB-B03F4A1914EE}" type="slidenum">
              <a:rPr lang="nl-BE" smtClean="0"/>
              <a:pPr/>
              <a:t>‹nr.›</a:t>
            </a:fld>
            <a:endParaRPr lang="nl-BE"/>
          </a:p>
        </p:txBody>
      </p:sp>
      <p:sp>
        <p:nvSpPr>
          <p:cNvPr id="17" name="Footer Placeholder 16"/>
          <p:cNvSpPr>
            <a:spLocks noGrp="1"/>
          </p:cNvSpPr>
          <p:nvPr>
            <p:ph type="ftr" sz="quarter" idx="12"/>
          </p:nvPr>
        </p:nvSpPr>
        <p:spPr/>
        <p:txBody>
          <a:bodyPr/>
          <a:lstStyle/>
          <a:p>
            <a:r>
              <a:rPr lang="nl-BE"/>
              <a:t>Leren en innoveren</a:t>
            </a:r>
          </a:p>
        </p:txBody>
      </p:sp>
      <p:sp>
        <p:nvSpPr>
          <p:cNvPr id="8" name="Date Placeholder 7"/>
          <p:cNvSpPr>
            <a:spLocks noGrp="1"/>
          </p:cNvSpPr>
          <p:nvPr>
            <p:ph type="dt" sz="half" idx="13"/>
          </p:nvPr>
        </p:nvSpPr>
        <p:spPr/>
        <p:txBody>
          <a:bodyPr/>
          <a:lstStyle/>
          <a:p>
            <a:fld id="{DF6A5229-48C1-49BF-BC49-FABC2A049845}" type="datetimeFigureOut">
              <a:rPr lang="nl-BE" smtClean="0"/>
              <a:pPr/>
              <a:t>2/02/2026</a:t>
            </a:fld>
            <a:endParaRPr lang="nl-BE"/>
          </a:p>
        </p:txBody>
      </p:sp>
    </p:spTree>
    <p:extLst>
      <p:ext uri="{BB962C8B-B14F-4D97-AF65-F5344CB8AC3E}">
        <p14:creationId xmlns:p14="http://schemas.microsoft.com/office/powerpoint/2010/main" val="1824102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518584" y="266700"/>
            <a:ext cx="10361083" cy="1104900"/>
          </a:xfrm>
        </p:spPr>
        <p:txBody>
          <a:bodyPr/>
          <a:lstStyle/>
          <a:p>
            <a:r>
              <a:rPr lang="nl-NL"/>
              <a:t>Klik om de stijl te bewerken</a:t>
            </a:r>
            <a:endParaRPr lang="nl-BE"/>
          </a:p>
        </p:txBody>
      </p:sp>
      <p:sp>
        <p:nvSpPr>
          <p:cNvPr id="3" name="Tijdelijke aanduiding voor tabel 2"/>
          <p:cNvSpPr>
            <a:spLocks noGrp="1"/>
          </p:cNvSpPr>
          <p:nvPr>
            <p:ph type="tbl" idx="1"/>
          </p:nvPr>
        </p:nvSpPr>
        <p:spPr>
          <a:xfrm>
            <a:off x="1331384" y="1676400"/>
            <a:ext cx="9565216" cy="4114800"/>
          </a:xfrm>
        </p:spPr>
        <p:txBody>
          <a:bodyPr>
            <a:normAutofit/>
          </a:bodyPr>
          <a:lstStyle/>
          <a:p>
            <a:pPr lvl="0"/>
            <a:endParaRPr lang="nl-BE" noProof="0"/>
          </a:p>
        </p:txBody>
      </p:sp>
    </p:spTree>
    <p:extLst>
      <p:ext uri="{BB962C8B-B14F-4D97-AF65-F5344CB8AC3E}">
        <p14:creationId xmlns:p14="http://schemas.microsoft.com/office/powerpoint/2010/main" val="233140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F22B77-22E9-FF48-8A3E-385C01787CC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C7C183C-C789-9844-85EA-2572832C4879}"/>
              </a:ext>
            </a:extLst>
          </p:cNvPr>
          <p:cNvSpPr>
            <a:spLocks noGrp="1"/>
          </p:cNvSpPr>
          <p:nvPr>
            <p:ph type="subTitle" idx="1"/>
          </p:nvPr>
        </p:nvSpPr>
        <p:spPr>
          <a:xfrm>
            <a:off x="1524000" y="3602038"/>
            <a:ext cx="9144000" cy="1655762"/>
          </a:xfrm>
          <a:solidFill>
            <a:srgbClr val="FBDBE0"/>
          </a:solidFill>
        </p:spPr>
        <p:txBody>
          <a:bodyPr/>
          <a:lstStyle>
            <a:lvl1pPr marL="0" indent="0" algn="ctr">
              <a:buNone/>
              <a:defRPr sz="2400" b="1" i="0">
                <a:solidFill>
                  <a:schemeClr val="bg1"/>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4CEC4BC-BFDF-9947-8A41-FE40DF8F88BF}"/>
              </a:ext>
            </a:extLst>
          </p:cNvPr>
          <p:cNvSpPr>
            <a:spLocks noGrp="1"/>
          </p:cNvSpPr>
          <p:nvPr>
            <p:ph type="dt" sz="half" idx="10"/>
          </p:nvPr>
        </p:nvSpPr>
        <p:spPr/>
        <p:txBody>
          <a:bodyPr/>
          <a:lstStyle/>
          <a:p>
            <a:fld id="{49537076-1600-5E47-B056-912FF1D3EA85}" type="datetime1">
              <a:rPr lang="nl-BE" smtClean="0"/>
              <a:t>2/02/2026</a:t>
            </a:fld>
            <a:endParaRPr lang="nl-NL"/>
          </a:p>
        </p:txBody>
      </p:sp>
      <p:sp>
        <p:nvSpPr>
          <p:cNvPr id="5" name="Tijdelijke aanduiding voor voettekst 4">
            <a:extLst>
              <a:ext uri="{FF2B5EF4-FFF2-40B4-BE49-F238E27FC236}">
                <a16:creationId xmlns:a16="http://schemas.microsoft.com/office/drawing/2014/main" id="{F54FC5E7-2E85-1148-A4A3-0346F470C30B}"/>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F588066F-03A4-A344-B558-EEC1811DA8FB}"/>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1521235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4B4AFB-2190-4C47-82E9-AF890B03983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E079FB4-D1F0-4847-BE12-DC71659609E8}"/>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84D67BF9-F0E9-D647-B3E9-E12F0268C0E5}"/>
              </a:ext>
            </a:extLst>
          </p:cNvPr>
          <p:cNvSpPr>
            <a:spLocks noGrp="1"/>
          </p:cNvSpPr>
          <p:nvPr>
            <p:ph type="dt" sz="half" idx="10"/>
          </p:nvPr>
        </p:nvSpPr>
        <p:spPr/>
        <p:txBody>
          <a:bodyPr/>
          <a:lstStyle/>
          <a:p>
            <a:fld id="{8DE402C4-BE27-3249-8A33-F4E6B944376F}" type="datetime1">
              <a:rPr lang="nl-BE" smtClean="0"/>
              <a:t>2/02/2026</a:t>
            </a:fld>
            <a:endParaRPr lang="nl-NL"/>
          </a:p>
        </p:txBody>
      </p:sp>
      <p:sp>
        <p:nvSpPr>
          <p:cNvPr id="5" name="Tijdelijke aanduiding voor voettekst 4">
            <a:extLst>
              <a:ext uri="{FF2B5EF4-FFF2-40B4-BE49-F238E27FC236}">
                <a16:creationId xmlns:a16="http://schemas.microsoft.com/office/drawing/2014/main" id="{85B8905A-CCFC-B344-9368-CF69B3EA5978}"/>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1F357ED3-A675-7041-8ABD-2D00C587490A}"/>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3625271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A59DF8-48AA-BB46-9FA0-2A1B57AD956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D91F235-F17B-7346-B37B-934C4D6F8FFA}"/>
              </a:ext>
            </a:extLst>
          </p:cNvPr>
          <p:cNvSpPr>
            <a:spLocks noGrp="1"/>
          </p:cNvSpPr>
          <p:nvPr>
            <p:ph type="body" idx="1"/>
          </p:nvPr>
        </p:nvSpPr>
        <p:spPr>
          <a:xfrm>
            <a:off x="831850" y="4589463"/>
            <a:ext cx="10515600" cy="1500187"/>
          </a:xfrm>
          <a:solidFill>
            <a:srgbClr val="FBDBE0"/>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07012159-DF10-5246-9DB0-5493A9A9EF6A}"/>
              </a:ext>
            </a:extLst>
          </p:cNvPr>
          <p:cNvSpPr>
            <a:spLocks noGrp="1"/>
          </p:cNvSpPr>
          <p:nvPr>
            <p:ph type="dt" sz="half" idx="10"/>
          </p:nvPr>
        </p:nvSpPr>
        <p:spPr/>
        <p:txBody>
          <a:bodyPr/>
          <a:lstStyle/>
          <a:p>
            <a:fld id="{4DFD929C-AB37-9E4B-BC02-BC3A533EAB54}" type="datetime1">
              <a:rPr lang="nl-BE" smtClean="0"/>
              <a:t>2/02/2026</a:t>
            </a:fld>
            <a:endParaRPr lang="nl-NL"/>
          </a:p>
        </p:txBody>
      </p:sp>
      <p:sp>
        <p:nvSpPr>
          <p:cNvPr id="5" name="Tijdelijke aanduiding voor voettekst 4">
            <a:extLst>
              <a:ext uri="{FF2B5EF4-FFF2-40B4-BE49-F238E27FC236}">
                <a16:creationId xmlns:a16="http://schemas.microsoft.com/office/drawing/2014/main" id="{29957DA5-EA2D-F14D-B255-0E6A32B75BEF}"/>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3DACB9E0-6D74-2B44-9D55-2E9A57EB3917}"/>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3925463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B8E8EE-2541-A941-9332-6BBC9AFD4CC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63F1941-CE6B-E14D-84B4-F633B034C3B6}"/>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A3492777-3795-2A4E-B337-3E50CA637470}"/>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83B7B53D-8859-1C4D-9C2B-E6064C8D535E}"/>
              </a:ext>
            </a:extLst>
          </p:cNvPr>
          <p:cNvSpPr>
            <a:spLocks noGrp="1"/>
          </p:cNvSpPr>
          <p:nvPr>
            <p:ph type="dt" sz="half" idx="10"/>
          </p:nvPr>
        </p:nvSpPr>
        <p:spPr/>
        <p:txBody>
          <a:bodyPr/>
          <a:lstStyle/>
          <a:p>
            <a:fld id="{B964E936-59E4-3B4E-9350-796412AA0500}" type="datetime1">
              <a:rPr lang="nl-BE" smtClean="0"/>
              <a:t>2/02/2026</a:t>
            </a:fld>
            <a:endParaRPr lang="nl-NL"/>
          </a:p>
        </p:txBody>
      </p:sp>
      <p:sp>
        <p:nvSpPr>
          <p:cNvPr id="6" name="Tijdelijke aanduiding voor voettekst 5">
            <a:extLst>
              <a:ext uri="{FF2B5EF4-FFF2-40B4-BE49-F238E27FC236}">
                <a16:creationId xmlns:a16="http://schemas.microsoft.com/office/drawing/2014/main" id="{F7DA0C3A-91AA-C941-93F1-31AD53D24796}"/>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4621FFCF-1CE9-AE4C-AE5C-9D51C86D9A4E}"/>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1428241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B94703-DE1A-DC4D-94EC-D843CD7D5EB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D93A3EF-CEC5-C64B-B21F-ACEC12209B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CFBB7D76-D0D4-EB44-8810-3CBF6AD54704}"/>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6D712E34-122E-FD48-B91C-17F1FBB2E7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7358783B-7515-2540-A43B-79D2CC6AA1FD}"/>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5C0642CF-B170-A54E-B79E-D767F41809CD}"/>
              </a:ext>
            </a:extLst>
          </p:cNvPr>
          <p:cNvSpPr>
            <a:spLocks noGrp="1"/>
          </p:cNvSpPr>
          <p:nvPr>
            <p:ph type="dt" sz="half" idx="10"/>
          </p:nvPr>
        </p:nvSpPr>
        <p:spPr/>
        <p:txBody>
          <a:bodyPr/>
          <a:lstStyle/>
          <a:p>
            <a:fld id="{1AD0A529-5815-634E-BE1A-F5850FF4414A}" type="datetime1">
              <a:rPr lang="nl-BE" smtClean="0"/>
              <a:t>2/02/2026</a:t>
            </a:fld>
            <a:endParaRPr lang="nl-NL"/>
          </a:p>
        </p:txBody>
      </p:sp>
      <p:sp>
        <p:nvSpPr>
          <p:cNvPr id="8" name="Tijdelijke aanduiding voor voettekst 7">
            <a:extLst>
              <a:ext uri="{FF2B5EF4-FFF2-40B4-BE49-F238E27FC236}">
                <a16:creationId xmlns:a16="http://schemas.microsoft.com/office/drawing/2014/main" id="{88ABB7A7-1341-2F44-888F-95FB29F6F634}"/>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AE07A49D-6CD2-9E43-B35C-B1B6E5472693}"/>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228773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699C63-8916-2945-954A-E003074942A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91BF025-F78B-B145-A688-4901FD79ABCE}"/>
              </a:ext>
            </a:extLst>
          </p:cNvPr>
          <p:cNvSpPr>
            <a:spLocks noGrp="1"/>
          </p:cNvSpPr>
          <p:nvPr>
            <p:ph type="dt" sz="half" idx="10"/>
          </p:nvPr>
        </p:nvSpPr>
        <p:spPr/>
        <p:txBody>
          <a:bodyPr/>
          <a:lstStyle/>
          <a:p>
            <a:fld id="{C94AFD1C-74D7-D44D-B3B1-F09C741DB681}" type="datetime1">
              <a:rPr lang="nl-BE" smtClean="0"/>
              <a:t>2/02/2026</a:t>
            </a:fld>
            <a:endParaRPr lang="nl-NL"/>
          </a:p>
        </p:txBody>
      </p:sp>
      <p:sp>
        <p:nvSpPr>
          <p:cNvPr id="4" name="Tijdelijke aanduiding voor voettekst 3">
            <a:extLst>
              <a:ext uri="{FF2B5EF4-FFF2-40B4-BE49-F238E27FC236}">
                <a16:creationId xmlns:a16="http://schemas.microsoft.com/office/drawing/2014/main" id="{FE83E996-F34A-A04F-B98A-DC9E6EC2962F}"/>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5694ADD3-5409-7C49-A113-F3C84957064C}"/>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27798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2678F09-683B-3340-9730-2816B957AB98}"/>
              </a:ext>
            </a:extLst>
          </p:cNvPr>
          <p:cNvSpPr>
            <a:spLocks noGrp="1"/>
          </p:cNvSpPr>
          <p:nvPr>
            <p:ph type="dt" sz="half" idx="10"/>
          </p:nvPr>
        </p:nvSpPr>
        <p:spPr/>
        <p:txBody>
          <a:bodyPr/>
          <a:lstStyle/>
          <a:p>
            <a:fld id="{0B7A2ACD-54DD-344A-873C-D56E012C01CE}" type="datetime1">
              <a:rPr lang="nl-BE" smtClean="0"/>
              <a:t>2/02/2026</a:t>
            </a:fld>
            <a:endParaRPr lang="nl-NL"/>
          </a:p>
        </p:txBody>
      </p:sp>
      <p:sp>
        <p:nvSpPr>
          <p:cNvPr id="3" name="Tijdelijke aanduiding voor voettekst 2">
            <a:extLst>
              <a:ext uri="{FF2B5EF4-FFF2-40B4-BE49-F238E27FC236}">
                <a16:creationId xmlns:a16="http://schemas.microsoft.com/office/drawing/2014/main" id="{12E31521-3408-F245-A017-BC1054CFF72A}"/>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D0ED7C20-3E5E-064F-9954-5AF50E1A261D}"/>
              </a:ext>
            </a:extLst>
          </p:cNvPr>
          <p:cNvSpPr>
            <a:spLocks noGrp="1"/>
          </p:cNvSpPr>
          <p:nvPr>
            <p:ph type="sldNum" sz="quarter" idx="12"/>
          </p:nvPr>
        </p:nvSpPr>
        <p:spPr/>
        <p:txBody>
          <a:bodyPr/>
          <a:lstStyle/>
          <a:p>
            <a:fld id="{07F6E0D6-A729-A343-BD51-CF1518E34F29}" type="slidenum">
              <a:rPr lang="nl-NL" smtClean="0"/>
              <a:t>‹nr.›</a:t>
            </a:fld>
            <a:endParaRPr lang="nl-NL"/>
          </a:p>
        </p:txBody>
      </p:sp>
      <p:pic>
        <p:nvPicPr>
          <p:cNvPr id="5" name="Afbeelding 4">
            <a:extLst>
              <a:ext uri="{FF2B5EF4-FFF2-40B4-BE49-F238E27FC236}">
                <a16:creationId xmlns:a16="http://schemas.microsoft.com/office/drawing/2014/main" id="{AB3CD630-3355-234D-9450-8EFA319027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16375" y="2164835"/>
            <a:ext cx="4159250" cy="1968500"/>
          </a:xfrm>
          <a:prstGeom prst="rect">
            <a:avLst/>
          </a:prstGeom>
        </p:spPr>
      </p:pic>
      <p:sp>
        <p:nvSpPr>
          <p:cNvPr id="6" name="Tekstvak 5">
            <a:extLst>
              <a:ext uri="{FF2B5EF4-FFF2-40B4-BE49-F238E27FC236}">
                <a16:creationId xmlns:a16="http://schemas.microsoft.com/office/drawing/2014/main" id="{E2E4FC99-E387-814F-9F24-66A988023C4C}"/>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553789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96023C-C83D-9549-A6A8-BC50579ECA5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8C71B6-158A-A443-BC69-CEC186826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EE97642F-7B0B-D646-B672-742524C1D2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0F64AB9A-56B5-924B-BE17-30D182DF9E48}"/>
              </a:ext>
            </a:extLst>
          </p:cNvPr>
          <p:cNvSpPr>
            <a:spLocks noGrp="1"/>
          </p:cNvSpPr>
          <p:nvPr>
            <p:ph type="dt" sz="half" idx="10"/>
          </p:nvPr>
        </p:nvSpPr>
        <p:spPr/>
        <p:txBody>
          <a:bodyPr/>
          <a:lstStyle/>
          <a:p>
            <a:fld id="{25F4CCFA-205F-F24C-B70F-DF01208DB2DC}" type="datetime1">
              <a:rPr lang="nl-BE" smtClean="0"/>
              <a:t>2/02/2026</a:t>
            </a:fld>
            <a:endParaRPr lang="nl-NL"/>
          </a:p>
        </p:txBody>
      </p:sp>
      <p:sp>
        <p:nvSpPr>
          <p:cNvPr id="6" name="Tijdelijke aanduiding voor voettekst 5">
            <a:extLst>
              <a:ext uri="{FF2B5EF4-FFF2-40B4-BE49-F238E27FC236}">
                <a16:creationId xmlns:a16="http://schemas.microsoft.com/office/drawing/2014/main" id="{9656EE5C-F506-C446-854E-05ACAB1AA312}"/>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7DBD7C66-44F5-064D-B8FA-048EC9A86AB7}"/>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849260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5D3D7B-2CA3-7C4A-98C8-F8552214BAC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5DF056F-97B1-6040-AA80-4B34BF0CE2C8}"/>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26CE1624-891F-F044-B9CC-86A03A2040B7}"/>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5" name="Tijdelijke aanduiding voor voettekst 4">
            <a:extLst>
              <a:ext uri="{FF2B5EF4-FFF2-40B4-BE49-F238E27FC236}">
                <a16:creationId xmlns:a16="http://schemas.microsoft.com/office/drawing/2014/main" id="{41451050-17D6-B340-8536-85A6F17B222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B541F50-1F50-3040-B55D-68F815478CB7}"/>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2621487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7AEE0-ED75-A549-A61C-A154F305372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DAFFFAA-2082-C541-8CDF-1882F63900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D6A56149-D089-154B-B27E-6719B86A3E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00697D45-BFC3-EA42-999E-84478167546C}"/>
              </a:ext>
            </a:extLst>
          </p:cNvPr>
          <p:cNvSpPr>
            <a:spLocks noGrp="1"/>
          </p:cNvSpPr>
          <p:nvPr>
            <p:ph type="dt" sz="half" idx="10"/>
          </p:nvPr>
        </p:nvSpPr>
        <p:spPr/>
        <p:txBody>
          <a:bodyPr/>
          <a:lstStyle/>
          <a:p>
            <a:fld id="{FE1A69EF-8511-204D-9736-099D949DDE89}" type="datetime1">
              <a:rPr lang="nl-BE" smtClean="0"/>
              <a:t>2/02/2026</a:t>
            </a:fld>
            <a:endParaRPr lang="nl-NL"/>
          </a:p>
        </p:txBody>
      </p:sp>
      <p:sp>
        <p:nvSpPr>
          <p:cNvPr id="6" name="Tijdelijke aanduiding voor voettekst 5">
            <a:extLst>
              <a:ext uri="{FF2B5EF4-FFF2-40B4-BE49-F238E27FC236}">
                <a16:creationId xmlns:a16="http://schemas.microsoft.com/office/drawing/2014/main" id="{D0C2CB0F-7253-DB49-8498-DE0B03C3F309}"/>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FDEF52F-BF61-C944-950D-07D547BD115F}"/>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3759451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5A6498-018C-3049-A892-62807F30246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8FF9EAA8-AEFB-194C-A70E-B83E9BCA1BED}"/>
              </a:ext>
            </a:extLst>
          </p:cNvPr>
          <p:cNvSpPr>
            <a:spLocks noGrp="1"/>
          </p:cNvSpPr>
          <p:nvPr>
            <p:ph type="subTitle" idx="1"/>
          </p:nvPr>
        </p:nvSpPr>
        <p:spPr>
          <a:xfrm>
            <a:off x="1524000" y="3602038"/>
            <a:ext cx="9144000" cy="1655762"/>
          </a:xfrm>
          <a:solidFill>
            <a:srgbClr val="B6DEC4"/>
          </a:solidFill>
        </p:spPr>
        <p:txBody>
          <a:bodyPr/>
          <a:lstStyle>
            <a:lvl1pPr marL="0" indent="0" algn="ctr">
              <a:buNone/>
              <a:defRPr sz="2400" b="1" i="0">
                <a:solidFill>
                  <a:schemeClr val="bg1"/>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AF4DF2F-EE8F-5B42-8FF2-A6460EFD7EEB}"/>
              </a:ext>
            </a:extLst>
          </p:cNvPr>
          <p:cNvSpPr>
            <a:spLocks noGrp="1"/>
          </p:cNvSpPr>
          <p:nvPr>
            <p:ph type="dt" sz="half" idx="10"/>
          </p:nvPr>
        </p:nvSpPr>
        <p:spPr/>
        <p:txBody>
          <a:bodyPr/>
          <a:lstStyle/>
          <a:p>
            <a:fld id="{A8989F2E-F239-CA4F-938D-429D056557EE}" type="datetime1">
              <a:rPr lang="nl-BE" smtClean="0"/>
              <a:t>2/02/2026</a:t>
            </a:fld>
            <a:endParaRPr lang="nl-NL"/>
          </a:p>
        </p:txBody>
      </p:sp>
      <p:sp>
        <p:nvSpPr>
          <p:cNvPr id="5" name="Tijdelijke aanduiding voor voettekst 4">
            <a:extLst>
              <a:ext uri="{FF2B5EF4-FFF2-40B4-BE49-F238E27FC236}">
                <a16:creationId xmlns:a16="http://schemas.microsoft.com/office/drawing/2014/main" id="{67DF45A7-795F-EA4A-8D8A-A946484C1411}"/>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271C47E4-6031-464B-9796-7A3FFED234D1}"/>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97241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DFAC1C-D3F6-E546-84AE-821CBFE34FB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9D20E83-88B5-F949-ABEE-AD36087F0DD6}"/>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0521753E-60DF-2C45-9A61-5981F012CD1E}"/>
              </a:ext>
            </a:extLst>
          </p:cNvPr>
          <p:cNvSpPr>
            <a:spLocks noGrp="1"/>
          </p:cNvSpPr>
          <p:nvPr>
            <p:ph type="dt" sz="half" idx="10"/>
          </p:nvPr>
        </p:nvSpPr>
        <p:spPr/>
        <p:txBody>
          <a:bodyPr/>
          <a:lstStyle/>
          <a:p>
            <a:fld id="{99B57B00-86BA-CE41-B13A-5F0920DD05A4}" type="datetime1">
              <a:rPr lang="nl-BE" smtClean="0"/>
              <a:t>2/02/2026</a:t>
            </a:fld>
            <a:endParaRPr lang="nl-NL"/>
          </a:p>
        </p:txBody>
      </p:sp>
      <p:sp>
        <p:nvSpPr>
          <p:cNvPr id="5" name="Tijdelijke aanduiding voor voettekst 4">
            <a:extLst>
              <a:ext uri="{FF2B5EF4-FFF2-40B4-BE49-F238E27FC236}">
                <a16:creationId xmlns:a16="http://schemas.microsoft.com/office/drawing/2014/main" id="{608FC0DB-4017-D845-9F65-CAB28EE7ED6B}"/>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17657F89-494B-B34A-8049-A63D0CC8D03B}"/>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26671795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CAB07E-A899-2048-A05B-A541A5EA012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9EE22A5-C96E-9646-A7A2-0E9CCCA84B53}"/>
              </a:ext>
            </a:extLst>
          </p:cNvPr>
          <p:cNvSpPr>
            <a:spLocks noGrp="1"/>
          </p:cNvSpPr>
          <p:nvPr>
            <p:ph type="body" idx="1"/>
          </p:nvPr>
        </p:nvSpPr>
        <p:spPr>
          <a:xfrm>
            <a:off x="831850" y="4589463"/>
            <a:ext cx="10515600" cy="1500187"/>
          </a:xfrm>
          <a:solidFill>
            <a:srgbClr val="B6DEC4"/>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B5D141F1-291F-A545-A2A1-4E2A55D91437}"/>
              </a:ext>
            </a:extLst>
          </p:cNvPr>
          <p:cNvSpPr>
            <a:spLocks noGrp="1"/>
          </p:cNvSpPr>
          <p:nvPr>
            <p:ph type="dt" sz="half" idx="10"/>
          </p:nvPr>
        </p:nvSpPr>
        <p:spPr/>
        <p:txBody>
          <a:bodyPr/>
          <a:lstStyle/>
          <a:p>
            <a:fld id="{F0418FBA-55DF-2449-B2B7-BFB36EF90AF4}" type="datetime1">
              <a:rPr lang="nl-BE" smtClean="0"/>
              <a:t>2/02/2026</a:t>
            </a:fld>
            <a:endParaRPr lang="nl-NL"/>
          </a:p>
        </p:txBody>
      </p:sp>
      <p:sp>
        <p:nvSpPr>
          <p:cNvPr id="5" name="Tijdelijke aanduiding voor voettekst 4">
            <a:extLst>
              <a:ext uri="{FF2B5EF4-FFF2-40B4-BE49-F238E27FC236}">
                <a16:creationId xmlns:a16="http://schemas.microsoft.com/office/drawing/2014/main" id="{03B6F050-010F-DC4F-8389-518AAF4D705F}"/>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5CADBA3D-6332-FA4B-AA36-1FFC90AC80F4}"/>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4205146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7A9AD3-1AE6-6B42-B702-274F2A68AD7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DF36C4F-C682-0C4F-BDC6-C4BCF791D749}"/>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FF1EBE25-B068-954F-9534-202B652D993B}"/>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E7B68328-EE3F-C948-9B04-1DD883155190}"/>
              </a:ext>
            </a:extLst>
          </p:cNvPr>
          <p:cNvSpPr>
            <a:spLocks noGrp="1"/>
          </p:cNvSpPr>
          <p:nvPr>
            <p:ph type="dt" sz="half" idx="10"/>
          </p:nvPr>
        </p:nvSpPr>
        <p:spPr/>
        <p:txBody>
          <a:bodyPr/>
          <a:lstStyle/>
          <a:p>
            <a:fld id="{FC01DD2A-157D-CB49-B2C7-D98F8FD09567}" type="datetime1">
              <a:rPr lang="nl-BE" smtClean="0"/>
              <a:t>2/02/2026</a:t>
            </a:fld>
            <a:endParaRPr lang="nl-NL"/>
          </a:p>
        </p:txBody>
      </p:sp>
      <p:sp>
        <p:nvSpPr>
          <p:cNvPr id="6" name="Tijdelijke aanduiding voor voettekst 5">
            <a:extLst>
              <a:ext uri="{FF2B5EF4-FFF2-40B4-BE49-F238E27FC236}">
                <a16:creationId xmlns:a16="http://schemas.microsoft.com/office/drawing/2014/main" id="{8B991637-05D1-1141-B147-6324C0A8DD3C}"/>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F7A554BD-4706-4848-9C93-6632E77B68A5}"/>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3480951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D797E-A0D7-CA44-BCD0-DAC8A23F3D6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5FDE3B7-A47F-4D49-8C87-255073EC7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36ABB829-BEE7-1644-AB88-846A0A91D5F3}"/>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CF3EE059-691C-A841-BBE5-8DE9BBFB39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68E381BE-E9B9-7247-9366-B5371902AF11}"/>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25AD05B2-C496-724E-B659-9B719087A147}"/>
              </a:ext>
            </a:extLst>
          </p:cNvPr>
          <p:cNvSpPr>
            <a:spLocks noGrp="1"/>
          </p:cNvSpPr>
          <p:nvPr>
            <p:ph type="dt" sz="half" idx="10"/>
          </p:nvPr>
        </p:nvSpPr>
        <p:spPr/>
        <p:txBody>
          <a:bodyPr/>
          <a:lstStyle/>
          <a:p>
            <a:fld id="{66CFB457-1478-2E40-8CD9-DBDFDC0E49A2}" type="datetime1">
              <a:rPr lang="nl-BE" smtClean="0"/>
              <a:t>2/02/2026</a:t>
            </a:fld>
            <a:endParaRPr lang="nl-NL"/>
          </a:p>
        </p:txBody>
      </p:sp>
      <p:sp>
        <p:nvSpPr>
          <p:cNvPr id="8" name="Tijdelijke aanduiding voor voettekst 7">
            <a:extLst>
              <a:ext uri="{FF2B5EF4-FFF2-40B4-BE49-F238E27FC236}">
                <a16:creationId xmlns:a16="http://schemas.microsoft.com/office/drawing/2014/main" id="{F8C0AE46-914F-C64C-8E57-C659DB6F73E9}"/>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67AB6915-B75D-DE46-8AE0-2C7DD7790CB2}"/>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1043921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26ED02-CF25-8F4A-BE00-A3F5E85707D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8F9E653-9C79-5A4A-BD5E-00703C11C4F7}"/>
              </a:ext>
            </a:extLst>
          </p:cNvPr>
          <p:cNvSpPr>
            <a:spLocks noGrp="1"/>
          </p:cNvSpPr>
          <p:nvPr>
            <p:ph type="dt" sz="half" idx="10"/>
          </p:nvPr>
        </p:nvSpPr>
        <p:spPr/>
        <p:txBody>
          <a:bodyPr/>
          <a:lstStyle/>
          <a:p>
            <a:fld id="{E2809706-A6AF-7940-BEE3-2C04A7D3984D}" type="datetime1">
              <a:rPr lang="nl-BE" smtClean="0"/>
              <a:t>2/02/2026</a:t>
            </a:fld>
            <a:endParaRPr lang="nl-NL"/>
          </a:p>
        </p:txBody>
      </p:sp>
      <p:sp>
        <p:nvSpPr>
          <p:cNvPr id="4" name="Tijdelijke aanduiding voor voettekst 3">
            <a:extLst>
              <a:ext uri="{FF2B5EF4-FFF2-40B4-BE49-F238E27FC236}">
                <a16:creationId xmlns:a16="http://schemas.microsoft.com/office/drawing/2014/main" id="{D815BD37-95A1-2B43-B44C-9096C964CD7C}"/>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4BE7779F-FEFA-4648-BDCF-1065C1267896}"/>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15681184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EB68BD9-2372-5745-9923-FA66BFE7B8DE}"/>
              </a:ext>
            </a:extLst>
          </p:cNvPr>
          <p:cNvSpPr>
            <a:spLocks noGrp="1"/>
          </p:cNvSpPr>
          <p:nvPr>
            <p:ph type="dt" sz="half" idx="10"/>
          </p:nvPr>
        </p:nvSpPr>
        <p:spPr/>
        <p:txBody>
          <a:bodyPr/>
          <a:lstStyle/>
          <a:p>
            <a:fld id="{59442DAC-AAEE-2C42-9CE4-F30BCF92A0B3}" type="datetime1">
              <a:rPr lang="nl-BE" smtClean="0"/>
              <a:t>2/02/2026</a:t>
            </a:fld>
            <a:endParaRPr lang="nl-NL"/>
          </a:p>
        </p:txBody>
      </p:sp>
      <p:sp>
        <p:nvSpPr>
          <p:cNvPr id="3" name="Tijdelijke aanduiding voor voettekst 2">
            <a:extLst>
              <a:ext uri="{FF2B5EF4-FFF2-40B4-BE49-F238E27FC236}">
                <a16:creationId xmlns:a16="http://schemas.microsoft.com/office/drawing/2014/main" id="{884607FB-C31A-4A4E-AA0C-715EAEB57C3C}"/>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E1AED0B4-CAAA-5D45-8122-A4CE528DE266}"/>
              </a:ext>
            </a:extLst>
          </p:cNvPr>
          <p:cNvSpPr>
            <a:spLocks noGrp="1"/>
          </p:cNvSpPr>
          <p:nvPr>
            <p:ph type="sldNum" sz="quarter" idx="12"/>
          </p:nvPr>
        </p:nvSpPr>
        <p:spPr/>
        <p:txBody>
          <a:bodyPr/>
          <a:lstStyle/>
          <a:p>
            <a:fld id="{227536BA-0181-5449-863C-1488F682DEA0}" type="slidenum">
              <a:rPr lang="nl-NL" smtClean="0"/>
              <a:t>‹nr.›</a:t>
            </a:fld>
            <a:endParaRPr lang="nl-NL"/>
          </a:p>
        </p:txBody>
      </p:sp>
      <p:sp>
        <p:nvSpPr>
          <p:cNvPr id="5" name="Tekstvak 4">
            <a:extLst>
              <a:ext uri="{FF2B5EF4-FFF2-40B4-BE49-F238E27FC236}">
                <a16:creationId xmlns:a16="http://schemas.microsoft.com/office/drawing/2014/main" id="{286C096D-C5FC-314E-8C17-F7D866747EB3}"/>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6" name="Afbeelding 5">
            <a:extLst>
              <a:ext uri="{FF2B5EF4-FFF2-40B4-BE49-F238E27FC236}">
                <a16:creationId xmlns:a16="http://schemas.microsoft.com/office/drawing/2014/main" id="{A055A249-3D1F-574E-BE4B-50F1CDEF0A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16375" y="2164835"/>
            <a:ext cx="4159250" cy="1968500"/>
          </a:xfrm>
          <a:prstGeom prst="rect">
            <a:avLst/>
          </a:prstGeom>
        </p:spPr>
      </p:pic>
    </p:spTree>
    <p:extLst>
      <p:ext uri="{BB962C8B-B14F-4D97-AF65-F5344CB8AC3E}">
        <p14:creationId xmlns:p14="http://schemas.microsoft.com/office/powerpoint/2010/main" val="2854785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EE90DD-49E7-ED45-9E72-04AB71EC322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9E89DD9-2D7B-864D-9444-44DF4F7109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CA0528FC-6E70-844D-B641-61F6666C68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54E35905-7BB7-834C-A0E4-042AC3D312B9}"/>
              </a:ext>
            </a:extLst>
          </p:cNvPr>
          <p:cNvSpPr>
            <a:spLocks noGrp="1"/>
          </p:cNvSpPr>
          <p:nvPr>
            <p:ph type="dt" sz="half" idx="10"/>
          </p:nvPr>
        </p:nvSpPr>
        <p:spPr/>
        <p:txBody>
          <a:bodyPr/>
          <a:lstStyle/>
          <a:p>
            <a:fld id="{40699E36-9BE4-8343-A0EA-7F8A727ABD58}" type="datetime1">
              <a:rPr lang="nl-BE" smtClean="0"/>
              <a:t>2/02/2026</a:t>
            </a:fld>
            <a:endParaRPr lang="nl-NL"/>
          </a:p>
        </p:txBody>
      </p:sp>
      <p:sp>
        <p:nvSpPr>
          <p:cNvPr id="6" name="Tijdelijke aanduiding voor voettekst 5">
            <a:extLst>
              <a:ext uri="{FF2B5EF4-FFF2-40B4-BE49-F238E27FC236}">
                <a16:creationId xmlns:a16="http://schemas.microsoft.com/office/drawing/2014/main" id="{CBFC2EAB-B7B3-3846-96D9-B29DA1E3DC84}"/>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0413C756-2EC8-344D-A8C7-78880FD68E29}"/>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40049480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16BC2-2B29-4140-AC82-DE7EBC91E94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8191159-1F24-1547-913A-BF90C5C17E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614204FB-41F6-FB4C-9381-B0CC064BC9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4142CD55-DC07-E84C-A159-2892129409B1}"/>
              </a:ext>
            </a:extLst>
          </p:cNvPr>
          <p:cNvSpPr>
            <a:spLocks noGrp="1"/>
          </p:cNvSpPr>
          <p:nvPr>
            <p:ph type="dt" sz="half" idx="10"/>
          </p:nvPr>
        </p:nvSpPr>
        <p:spPr/>
        <p:txBody>
          <a:bodyPr/>
          <a:lstStyle/>
          <a:p>
            <a:fld id="{2DE57BCC-4900-7145-B081-CC82710CA304}" type="datetime1">
              <a:rPr lang="nl-BE" smtClean="0"/>
              <a:t>2/02/2026</a:t>
            </a:fld>
            <a:endParaRPr lang="nl-NL"/>
          </a:p>
        </p:txBody>
      </p:sp>
      <p:sp>
        <p:nvSpPr>
          <p:cNvPr id="6" name="Tijdelijke aanduiding voor voettekst 5">
            <a:extLst>
              <a:ext uri="{FF2B5EF4-FFF2-40B4-BE49-F238E27FC236}">
                <a16:creationId xmlns:a16="http://schemas.microsoft.com/office/drawing/2014/main" id="{DF117F79-863A-1740-BED2-0EDBBBA1CC7A}"/>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A8259D2F-AC29-C84F-A614-7C68545F46A2}"/>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935728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D58702-88F7-374C-A23E-9D958DE6355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DF93E7E-C812-714B-83FD-CC92B9B6C40F}"/>
              </a:ext>
            </a:extLst>
          </p:cNvPr>
          <p:cNvSpPr>
            <a:spLocks noGrp="1"/>
          </p:cNvSpPr>
          <p:nvPr>
            <p:ph type="body" idx="1"/>
          </p:nvPr>
        </p:nvSpPr>
        <p:spPr>
          <a:xfrm>
            <a:off x="831850" y="4589463"/>
            <a:ext cx="10515600" cy="1500187"/>
          </a:xfrm>
          <a:solidFill>
            <a:srgbClr val="B8D9E0"/>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4306954-846E-D840-B283-D119F50880CF}"/>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5" name="Tijdelijke aanduiding voor voettekst 4">
            <a:extLst>
              <a:ext uri="{FF2B5EF4-FFF2-40B4-BE49-F238E27FC236}">
                <a16:creationId xmlns:a16="http://schemas.microsoft.com/office/drawing/2014/main" id="{F6DD1CCC-3046-AE40-8F73-4A9C7E27B6E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7333DA5-FDE9-8A41-8342-BC85E4D208F4}"/>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4628173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FC169F-7B67-6845-8FAF-CD1626111CE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81032B8-8BAA-AD49-9EBB-4FF4B544DCC9}"/>
              </a:ext>
            </a:extLst>
          </p:cNvPr>
          <p:cNvSpPr>
            <a:spLocks noGrp="1"/>
          </p:cNvSpPr>
          <p:nvPr>
            <p:ph type="subTitle" idx="1"/>
          </p:nvPr>
        </p:nvSpPr>
        <p:spPr>
          <a:xfrm>
            <a:off x="1524000" y="3602038"/>
            <a:ext cx="9144000" cy="1655762"/>
          </a:xfrm>
          <a:solidFill>
            <a:srgbClr val="FFEBB9"/>
          </a:solidFill>
        </p:spPr>
        <p:txBody>
          <a:bodyPr/>
          <a:lstStyle>
            <a:lvl1pPr marL="0" indent="0" algn="ctr">
              <a:buNone/>
              <a:defRPr sz="2400" b="1" i="0">
                <a:solidFill>
                  <a:schemeClr val="bg1"/>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A0295B7-4BB8-8741-9712-C13972BE9103}"/>
              </a:ext>
            </a:extLst>
          </p:cNvPr>
          <p:cNvSpPr>
            <a:spLocks noGrp="1"/>
          </p:cNvSpPr>
          <p:nvPr>
            <p:ph type="dt" sz="half" idx="10"/>
          </p:nvPr>
        </p:nvSpPr>
        <p:spPr/>
        <p:txBody>
          <a:bodyPr/>
          <a:lstStyle/>
          <a:p>
            <a:fld id="{E1CAAAAF-F930-064C-BD82-9BF5FF230A77}" type="datetime1">
              <a:rPr lang="nl-BE" smtClean="0"/>
              <a:t>2/02/2026</a:t>
            </a:fld>
            <a:endParaRPr lang="nl-NL"/>
          </a:p>
        </p:txBody>
      </p:sp>
      <p:sp>
        <p:nvSpPr>
          <p:cNvPr id="5" name="Tijdelijke aanduiding voor voettekst 4">
            <a:extLst>
              <a:ext uri="{FF2B5EF4-FFF2-40B4-BE49-F238E27FC236}">
                <a16:creationId xmlns:a16="http://schemas.microsoft.com/office/drawing/2014/main" id="{81804DC4-C651-C545-A9E1-7440621F201C}"/>
              </a:ext>
            </a:extLst>
          </p:cNvPr>
          <p:cNvSpPr>
            <a:spLocks noGrp="1"/>
          </p:cNvSpPr>
          <p:nvPr>
            <p:ph type="ftr" sz="quarter" idx="11"/>
          </p:nvPr>
        </p:nvSpPr>
        <p:spPr/>
        <p:txBody>
          <a:bodyPr/>
          <a:lstStyle/>
          <a:p>
            <a:r>
              <a:rPr lang="nl-NL" err="1"/>
              <a:t>www.socius.be</a:t>
            </a:r>
            <a:endParaRPr lang="nl-NL"/>
          </a:p>
        </p:txBody>
      </p:sp>
      <p:sp>
        <p:nvSpPr>
          <p:cNvPr id="6" name="Tijdelijke aanduiding voor dianummer 5">
            <a:extLst>
              <a:ext uri="{FF2B5EF4-FFF2-40B4-BE49-F238E27FC236}">
                <a16:creationId xmlns:a16="http://schemas.microsoft.com/office/drawing/2014/main" id="{49582206-FF7A-8D46-9545-435B2D6EEA0F}"/>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9458773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4B6702-D765-3345-A7D4-39D0ABB4F73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688F7C-A879-8E48-8ADF-A2FBF99A6004}"/>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4A687C2-F0CD-D54D-A6AD-97136E31D8DD}"/>
              </a:ext>
            </a:extLst>
          </p:cNvPr>
          <p:cNvSpPr>
            <a:spLocks noGrp="1"/>
          </p:cNvSpPr>
          <p:nvPr>
            <p:ph type="dt" sz="half" idx="10"/>
          </p:nvPr>
        </p:nvSpPr>
        <p:spPr/>
        <p:txBody>
          <a:bodyPr/>
          <a:lstStyle/>
          <a:p>
            <a:fld id="{5D43D5DD-9A5B-F649-AA99-1AD28548F217}" type="datetime1">
              <a:rPr lang="nl-BE" smtClean="0"/>
              <a:t>2/02/2026</a:t>
            </a:fld>
            <a:endParaRPr lang="nl-NL"/>
          </a:p>
        </p:txBody>
      </p:sp>
      <p:sp>
        <p:nvSpPr>
          <p:cNvPr id="5" name="Tijdelijke aanduiding voor voettekst 4">
            <a:extLst>
              <a:ext uri="{FF2B5EF4-FFF2-40B4-BE49-F238E27FC236}">
                <a16:creationId xmlns:a16="http://schemas.microsoft.com/office/drawing/2014/main" id="{EC880EDF-256B-2445-88C3-F7C73B8227CF}"/>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0112756A-87F1-B54D-AFFB-E790D03812CF}"/>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75471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F761FC-B4F7-114F-8B33-31DF6234A2C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E86F2E2-499B-D64B-89B8-7D47777B5A6F}"/>
              </a:ext>
            </a:extLst>
          </p:cNvPr>
          <p:cNvSpPr>
            <a:spLocks noGrp="1"/>
          </p:cNvSpPr>
          <p:nvPr>
            <p:ph type="body" idx="1"/>
          </p:nvPr>
        </p:nvSpPr>
        <p:spPr>
          <a:xfrm>
            <a:off x="831850" y="4589463"/>
            <a:ext cx="10515600" cy="1500187"/>
          </a:xfrm>
          <a:solidFill>
            <a:srgbClr val="FFEBB9"/>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0CCAC8FF-D30A-0A4F-9BB6-B0B526CD41B7}"/>
              </a:ext>
            </a:extLst>
          </p:cNvPr>
          <p:cNvSpPr>
            <a:spLocks noGrp="1"/>
          </p:cNvSpPr>
          <p:nvPr>
            <p:ph type="dt" sz="half" idx="10"/>
          </p:nvPr>
        </p:nvSpPr>
        <p:spPr/>
        <p:txBody>
          <a:bodyPr/>
          <a:lstStyle/>
          <a:p>
            <a:fld id="{C8355EDF-BE5B-0044-8811-AC83DA981154}" type="datetime1">
              <a:rPr lang="nl-BE" smtClean="0"/>
              <a:t>2/02/2026</a:t>
            </a:fld>
            <a:endParaRPr lang="nl-NL"/>
          </a:p>
        </p:txBody>
      </p:sp>
      <p:sp>
        <p:nvSpPr>
          <p:cNvPr id="5" name="Tijdelijke aanduiding voor voettekst 4">
            <a:extLst>
              <a:ext uri="{FF2B5EF4-FFF2-40B4-BE49-F238E27FC236}">
                <a16:creationId xmlns:a16="http://schemas.microsoft.com/office/drawing/2014/main" id="{E067E79B-4F86-9E42-8514-A7D09AAE7AB2}"/>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11416CF5-8E7F-9A40-B508-2ECFBC634CE0}"/>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2453480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E23840-337B-C948-9BC6-BF994B842C9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34865BE-5D83-874A-B237-3EC72BFC093F}"/>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1E6B7739-5E9F-044C-B54D-98F42D3BEAA9}"/>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BD9B477E-4105-7B4B-80AE-A6FCFDE0F43F}"/>
              </a:ext>
            </a:extLst>
          </p:cNvPr>
          <p:cNvSpPr>
            <a:spLocks noGrp="1"/>
          </p:cNvSpPr>
          <p:nvPr>
            <p:ph type="dt" sz="half" idx="10"/>
          </p:nvPr>
        </p:nvSpPr>
        <p:spPr/>
        <p:txBody>
          <a:bodyPr/>
          <a:lstStyle/>
          <a:p>
            <a:fld id="{798C9029-601A-8F40-8D12-7603979F3211}" type="datetime1">
              <a:rPr lang="nl-BE" smtClean="0"/>
              <a:t>2/02/2026</a:t>
            </a:fld>
            <a:endParaRPr lang="nl-NL"/>
          </a:p>
        </p:txBody>
      </p:sp>
      <p:sp>
        <p:nvSpPr>
          <p:cNvPr id="6" name="Tijdelijke aanduiding voor voettekst 5">
            <a:extLst>
              <a:ext uri="{FF2B5EF4-FFF2-40B4-BE49-F238E27FC236}">
                <a16:creationId xmlns:a16="http://schemas.microsoft.com/office/drawing/2014/main" id="{0905A58C-8829-6E48-A908-2F753479A379}"/>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957E175-01ED-6046-BAC2-E5785C6E75A9}"/>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3307670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F616FE-447B-AA45-8C1E-15FF841B479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5DBDAE5-2B32-9F4F-9F31-0BC0B6DD38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5DBD4616-169C-C04C-AB43-F55B9E2D96DE}"/>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4068D933-A832-FC46-ABC8-823244B002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F26C52C5-1C75-0048-ADE7-294CB8319146}"/>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79D85E84-A409-C748-8B5B-69EB8D34142F}"/>
              </a:ext>
            </a:extLst>
          </p:cNvPr>
          <p:cNvSpPr>
            <a:spLocks noGrp="1"/>
          </p:cNvSpPr>
          <p:nvPr>
            <p:ph type="dt" sz="half" idx="10"/>
          </p:nvPr>
        </p:nvSpPr>
        <p:spPr/>
        <p:txBody>
          <a:bodyPr/>
          <a:lstStyle/>
          <a:p>
            <a:fld id="{A365FEF5-E365-EF44-91DA-14F0CB412C80}" type="datetime1">
              <a:rPr lang="nl-BE" smtClean="0"/>
              <a:t>2/02/2026</a:t>
            </a:fld>
            <a:endParaRPr lang="nl-NL"/>
          </a:p>
        </p:txBody>
      </p:sp>
      <p:sp>
        <p:nvSpPr>
          <p:cNvPr id="8" name="Tijdelijke aanduiding voor voettekst 7">
            <a:extLst>
              <a:ext uri="{FF2B5EF4-FFF2-40B4-BE49-F238E27FC236}">
                <a16:creationId xmlns:a16="http://schemas.microsoft.com/office/drawing/2014/main" id="{55D202C5-E6B1-294F-BA2B-A5302C72C007}"/>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D25945B9-0C79-5748-8C8A-9FA5A7F56B42}"/>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2056445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3B328-E497-5B40-B7B7-118DA447E523}"/>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EE3FCC7-66EE-6B4A-A5BE-43B9383A9E5E}"/>
              </a:ext>
            </a:extLst>
          </p:cNvPr>
          <p:cNvSpPr>
            <a:spLocks noGrp="1"/>
          </p:cNvSpPr>
          <p:nvPr>
            <p:ph type="dt" sz="half" idx="10"/>
          </p:nvPr>
        </p:nvSpPr>
        <p:spPr/>
        <p:txBody>
          <a:bodyPr/>
          <a:lstStyle/>
          <a:p>
            <a:fld id="{7DAC5273-FEEA-AC4C-9914-0B7522E295C8}" type="datetime1">
              <a:rPr lang="nl-BE" smtClean="0"/>
              <a:t>2/02/2026</a:t>
            </a:fld>
            <a:endParaRPr lang="nl-NL"/>
          </a:p>
        </p:txBody>
      </p:sp>
      <p:sp>
        <p:nvSpPr>
          <p:cNvPr id="4" name="Tijdelijke aanduiding voor voettekst 3">
            <a:extLst>
              <a:ext uri="{FF2B5EF4-FFF2-40B4-BE49-F238E27FC236}">
                <a16:creationId xmlns:a16="http://schemas.microsoft.com/office/drawing/2014/main" id="{77B50518-5731-DB40-8C73-3974DEDF4F92}"/>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CD6BBE1F-348F-274C-ADA6-E932674C8EA9}"/>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16330987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92A9ACC-ED28-D840-8BEA-D1C2E6870A8C}"/>
              </a:ext>
            </a:extLst>
          </p:cNvPr>
          <p:cNvSpPr>
            <a:spLocks noGrp="1"/>
          </p:cNvSpPr>
          <p:nvPr>
            <p:ph type="dt" sz="half" idx="10"/>
          </p:nvPr>
        </p:nvSpPr>
        <p:spPr/>
        <p:txBody>
          <a:bodyPr/>
          <a:lstStyle/>
          <a:p>
            <a:fld id="{0F279AAD-BF64-5A42-BD1B-41AFFDD714EE}" type="datetime1">
              <a:rPr lang="nl-BE" smtClean="0"/>
              <a:t>2/02/2026</a:t>
            </a:fld>
            <a:endParaRPr lang="nl-NL"/>
          </a:p>
        </p:txBody>
      </p:sp>
      <p:sp>
        <p:nvSpPr>
          <p:cNvPr id="3" name="Tijdelijke aanduiding voor voettekst 2">
            <a:extLst>
              <a:ext uri="{FF2B5EF4-FFF2-40B4-BE49-F238E27FC236}">
                <a16:creationId xmlns:a16="http://schemas.microsoft.com/office/drawing/2014/main" id="{B6E78476-27D5-F44E-A4F2-F0A33E593C2E}"/>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667F4122-3E18-9D45-9690-4B704495850D}"/>
              </a:ext>
            </a:extLst>
          </p:cNvPr>
          <p:cNvSpPr>
            <a:spLocks noGrp="1"/>
          </p:cNvSpPr>
          <p:nvPr>
            <p:ph type="sldNum" sz="quarter" idx="12"/>
          </p:nvPr>
        </p:nvSpPr>
        <p:spPr/>
        <p:txBody>
          <a:bodyPr/>
          <a:lstStyle/>
          <a:p>
            <a:fld id="{6E50D961-4023-B742-AC14-A3EE00F1F2C4}" type="slidenum">
              <a:rPr lang="nl-NL" smtClean="0"/>
              <a:t>‹nr.›</a:t>
            </a:fld>
            <a:endParaRPr lang="nl-NL"/>
          </a:p>
        </p:txBody>
      </p:sp>
      <p:pic>
        <p:nvPicPr>
          <p:cNvPr id="5" name="Afbeelding 4">
            <a:extLst>
              <a:ext uri="{FF2B5EF4-FFF2-40B4-BE49-F238E27FC236}">
                <a16:creationId xmlns:a16="http://schemas.microsoft.com/office/drawing/2014/main" id="{B8175C78-95C5-C34B-89A9-43D7B174DC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16375" y="2164835"/>
            <a:ext cx="4159250" cy="1968500"/>
          </a:xfrm>
          <a:prstGeom prst="rect">
            <a:avLst/>
          </a:prstGeom>
        </p:spPr>
      </p:pic>
      <p:sp>
        <p:nvSpPr>
          <p:cNvPr id="6" name="Tekstvak 5">
            <a:extLst>
              <a:ext uri="{FF2B5EF4-FFF2-40B4-BE49-F238E27FC236}">
                <a16:creationId xmlns:a16="http://schemas.microsoft.com/office/drawing/2014/main" id="{83F2E014-5ECA-3F46-A876-7134521C2DFC}"/>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591591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243F5-1AC4-C842-9CF0-9BE34916AEA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0600864-8BD4-8440-96B8-15A4A18B92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14BCDEFB-792B-5549-8833-4700520647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EC2F69D4-AC5E-3947-8564-DCA4EF9DB454}"/>
              </a:ext>
            </a:extLst>
          </p:cNvPr>
          <p:cNvSpPr>
            <a:spLocks noGrp="1"/>
          </p:cNvSpPr>
          <p:nvPr>
            <p:ph type="dt" sz="half" idx="10"/>
          </p:nvPr>
        </p:nvSpPr>
        <p:spPr/>
        <p:txBody>
          <a:bodyPr/>
          <a:lstStyle/>
          <a:p>
            <a:fld id="{68BE1D8E-FE64-A045-B6FF-07CAA409AEF5}" type="datetime1">
              <a:rPr lang="nl-BE" smtClean="0"/>
              <a:t>2/02/2026</a:t>
            </a:fld>
            <a:endParaRPr lang="nl-NL"/>
          </a:p>
        </p:txBody>
      </p:sp>
      <p:sp>
        <p:nvSpPr>
          <p:cNvPr id="6" name="Tijdelijke aanduiding voor voettekst 5">
            <a:extLst>
              <a:ext uri="{FF2B5EF4-FFF2-40B4-BE49-F238E27FC236}">
                <a16:creationId xmlns:a16="http://schemas.microsoft.com/office/drawing/2014/main" id="{4F8612FF-C5F8-EB48-9197-49A6C8AA9E0E}"/>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5338EE2-FF8A-2840-883A-4E0F1CDB88DC}"/>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506950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F0958-10C5-8744-A966-FD325C04905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DA06946-A52A-AB4A-83F8-C9E99AC16C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F685ADC8-44F5-4044-A4EE-C28058A9CE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C85FC106-6DF5-4F40-8C84-16517777F5AD}"/>
              </a:ext>
            </a:extLst>
          </p:cNvPr>
          <p:cNvSpPr>
            <a:spLocks noGrp="1"/>
          </p:cNvSpPr>
          <p:nvPr>
            <p:ph type="dt" sz="half" idx="10"/>
          </p:nvPr>
        </p:nvSpPr>
        <p:spPr/>
        <p:txBody>
          <a:bodyPr/>
          <a:lstStyle/>
          <a:p>
            <a:fld id="{05A82692-2EB8-2E43-AFF4-C736C8367E7B}" type="datetime1">
              <a:rPr lang="nl-BE" smtClean="0"/>
              <a:t>2/02/2026</a:t>
            </a:fld>
            <a:endParaRPr lang="nl-NL"/>
          </a:p>
        </p:txBody>
      </p:sp>
      <p:sp>
        <p:nvSpPr>
          <p:cNvPr id="6" name="Tijdelijke aanduiding voor voettekst 5">
            <a:extLst>
              <a:ext uri="{FF2B5EF4-FFF2-40B4-BE49-F238E27FC236}">
                <a16:creationId xmlns:a16="http://schemas.microsoft.com/office/drawing/2014/main" id="{152A60D3-F8A1-CD44-85BF-45ADAF45B163}"/>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9DD8553-5166-DD42-8C1A-B22F9C175780}"/>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39105727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627526-72B7-A940-BE0F-EC8FD60ED97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15C40BD-894C-1F45-9668-EC563D487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268176B-30F1-A940-ACD5-BBEFA86603D0}"/>
              </a:ext>
            </a:extLst>
          </p:cNvPr>
          <p:cNvSpPr>
            <a:spLocks noGrp="1"/>
          </p:cNvSpPr>
          <p:nvPr>
            <p:ph type="dt" sz="half" idx="10"/>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26E82ADD-B46B-C942-A5FD-E453EA9E470D}" type="datetime1">
              <a:rPr lang="nl-BE" smtClean="0"/>
              <a:t>2/02/2026</a:t>
            </a:fld>
            <a:endParaRPr lang="nl-NL"/>
          </a:p>
        </p:txBody>
      </p:sp>
      <p:sp>
        <p:nvSpPr>
          <p:cNvPr id="5" name="Tijdelijke aanduiding voor voettekst 4">
            <a:extLst>
              <a:ext uri="{FF2B5EF4-FFF2-40B4-BE49-F238E27FC236}">
                <a16:creationId xmlns:a16="http://schemas.microsoft.com/office/drawing/2014/main" id="{B8152845-3588-EE45-AF04-AA12C3407A71}"/>
              </a:ext>
            </a:extLst>
          </p:cNvPr>
          <p:cNvSpPr>
            <a:spLocks noGrp="1"/>
          </p:cNvSpPr>
          <p:nvPr>
            <p:ph type="ftr" sz="quarter" idx="11"/>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r>
              <a:rPr lang="nl-NL"/>
              <a:t>www.socius.be</a:t>
            </a:r>
          </a:p>
        </p:txBody>
      </p:sp>
      <p:sp>
        <p:nvSpPr>
          <p:cNvPr id="6" name="Tijdelijke aanduiding voor dianummer 5">
            <a:extLst>
              <a:ext uri="{FF2B5EF4-FFF2-40B4-BE49-F238E27FC236}">
                <a16:creationId xmlns:a16="http://schemas.microsoft.com/office/drawing/2014/main" id="{F9E2EE39-A1A0-6147-97AF-546B70B4C50E}"/>
              </a:ext>
            </a:extLst>
          </p:cNvPr>
          <p:cNvSpPr>
            <a:spLocks noGrp="1"/>
          </p:cNvSpPr>
          <p:nvPr>
            <p:ph type="sldNum" sz="quarter" idx="12"/>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D534DCCA-CF7E-5449-8E20-7273539BE424}" type="slidenum">
              <a:rPr lang="nl-NL" smtClean="0"/>
              <a:pPr/>
              <a:t>‹nr.›</a:t>
            </a:fld>
            <a:endParaRPr lang="nl-NL"/>
          </a:p>
        </p:txBody>
      </p:sp>
    </p:spTree>
    <p:extLst>
      <p:ext uri="{BB962C8B-B14F-4D97-AF65-F5344CB8AC3E}">
        <p14:creationId xmlns:p14="http://schemas.microsoft.com/office/powerpoint/2010/main" val="4033420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F4AAA-B9E4-E340-BC32-2E419D0DE68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4098158-8801-5543-B263-72735C3866A1}"/>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01777B68-107A-D645-B999-D90DF4C8D596}"/>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8FA8E9F4-74F6-BC49-9AA2-59A7AF94A4A7}"/>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6" name="Tijdelijke aanduiding voor voettekst 5">
            <a:extLst>
              <a:ext uri="{FF2B5EF4-FFF2-40B4-BE49-F238E27FC236}">
                <a16:creationId xmlns:a16="http://schemas.microsoft.com/office/drawing/2014/main" id="{E260DBE8-1079-C74F-983E-323BAA90365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332D5D6-5A24-1C4C-995B-F7543862CF95}"/>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25969378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5DDD58-DF14-E148-8A4A-BEA3126FEA6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0037857-5227-704E-A6D5-BD29A9708358}"/>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ED08DFBC-1EE7-1745-B096-0E454784FC9D}"/>
              </a:ext>
            </a:extLst>
          </p:cNvPr>
          <p:cNvSpPr>
            <a:spLocks noGrp="1"/>
          </p:cNvSpPr>
          <p:nvPr>
            <p:ph type="dt" sz="half" idx="10"/>
          </p:nvPr>
        </p:nvSpPr>
        <p:spPr/>
        <p:txBody>
          <a:bodyPr/>
          <a:lstStyle/>
          <a:p>
            <a:fld id="{563E7077-DDB8-724F-92FC-009C0ED67212}" type="datetime1">
              <a:rPr lang="nl-BE" smtClean="0"/>
              <a:t>2/02/2026</a:t>
            </a:fld>
            <a:endParaRPr lang="nl-NL"/>
          </a:p>
        </p:txBody>
      </p:sp>
      <p:sp>
        <p:nvSpPr>
          <p:cNvPr id="5" name="Tijdelijke aanduiding voor voettekst 4">
            <a:extLst>
              <a:ext uri="{FF2B5EF4-FFF2-40B4-BE49-F238E27FC236}">
                <a16:creationId xmlns:a16="http://schemas.microsoft.com/office/drawing/2014/main" id="{1C481A8D-1EEC-104F-A887-572553A6A734}"/>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BA57179D-8591-954E-B28F-C9EE8F20006B}"/>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270466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B812EC-97A9-774B-B80F-0E5D4E3ADE0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C1C32E0-7DE9-AD4C-94A3-F809DAD9E5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4FC6633B-8CE9-A44D-9AC1-CF9C70FE8DEC}"/>
              </a:ext>
            </a:extLst>
          </p:cNvPr>
          <p:cNvSpPr>
            <a:spLocks noGrp="1"/>
          </p:cNvSpPr>
          <p:nvPr>
            <p:ph type="dt" sz="half" idx="10"/>
          </p:nvPr>
        </p:nvSpPr>
        <p:spPr/>
        <p:txBody>
          <a:bodyPr/>
          <a:lstStyle/>
          <a:p>
            <a:fld id="{9A253E4F-D87A-114D-A24D-7412DF406128}" type="datetime1">
              <a:rPr lang="nl-BE" smtClean="0"/>
              <a:t>2/02/2026</a:t>
            </a:fld>
            <a:endParaRPr lang="nl-NL"/>
          </a:p>
        </p:txBody>
      </p:sp>
      <p:sp>
        <p:nvSpPr>
          <p:cNvPr id="5" name="Tijdelijke aanduiding voor voettekst 4">
            <a:extLst>
              <a:ext uri="{FF2B5EF4-FFF2-40B4-BE49-F238E27FC236}">
                <a16:creationId xmlns:a16="http://schemas.microsoft.com/office/drawing/2014/main" id="{389A3CAF-A074-844F-A7EB-574C0DAC39E4}"/>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9F28A7D8-81B5-E040-AF6D-919AD160A2DA}"/>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3293074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F09A04-CA0E-5545-ABF9-3B14E7B508B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E571641-C0EF-C94B-A035-7374E57CF523}"/>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71A852F7-A17D-3C4A-A9D4-E2591E60A41A}"/>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EB7E63EE-87E6-3F49-9FA1-8F1F4B4B3852}"/>
              </a:ext>
            </a:extLst>
          </p:cNvPr>
          <p:cNvSpPr>
            <a:spLocks noGrp="1"/>
          </p:cNvSpPr>
          <p:nvPr>
            <p:ph type="dt" sz="half" idx="10"/>
          </p:nvPr>
        </p:nvSpPr>
        <p:spPr/>
        <p:txBody>
          <a:bodyPr/>
          <a:lstStyle/>
          <a:p>
            <a:fld id="{3E462592-12B6-D041-8BEF-01FCA14B5F55}" type="datetime1">
              <a:rPr lang="nl-BE" smtClean="0"/>
              <a:t>2/02/2026</a:t>
            </a:fld>
            <a:endParaRPr lang="nl-NL"/>
          </a:p>
        </p:txBody>
      </p:sp>
      <p:sp>
        <p:nvSpPr>
          <p:cNvPr id="6" name="Tijdelijke aanduiding voor voettekst 5">
            <a:extLst>
              <a:ext uri="{FF2B5EF4-FFF2-40B4-BE49-F238E27FC236}">
                <a16:creationId xmlns:a16="http://schemas.microsoft.com/office/drawing/2014/main" id="{E9A888B7-DE2E-B946-AAFF-92BEF3AA867B}"/>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428E7E5F-223D-244E-AF30-7FA9393E5EF7}"/>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6927091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E06D5B-89CB-954A-94C4-0659E50FBD4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4C9BFB1D-2DF9-5944-9EFD-F7564D031A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D2E5FD71-2D16-AB42-984E-B81061D1D365}"/>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D50C70FC-27AE-EC41-A572-3799CC73C9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EB47C82E-617B-4A41-AD72-32C523865F0E}"/>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63699B18-FCB9-2545-8F00-5D86A7F38E37}"/>
              </a:ext>
            </a:extLst>
          </p:cNvPr>
          <p:cNvSpPr>
            <a:spLocks noGrp="1"/>
          </p:cNvSpPr>
          <p:nvPr>
            <p:ph type="dt" sz="half" idx="10"/>
          </p:nvPr>
        </p:nvSpPr>
        <p:spPr/>
        <p:txBody>
          <a:bodyPr/>
          <a:lstStyle/>
          <a:p>
            <a:fld id="{1B55C91B-8FF8-7D41-9F73-6F6F444E75A8}" type="datetime1">
              <a:rPr lang="nl-BE" smtClean="0"/>
              <a:t>2/02/2026</a:t>
            </a:fld>
            <a:endParaRPr lang="nl-NL"/>
          </a:p>
        </p:txBody>
      </p:sp>
      <p:sp>
        <p:nvSpPr>
          <p:cNvPr id="8" name="Tijdelijke aanduiding voor voettekst 7">
            <a:extLst>
              <a:ext uri="{FF2B5EF4-FFF2-40B4-BE49-F238E27FC236}">
                <a16:creationId xmlns:a16="http://schemas.microsoft.com/office/drawing/2014/main" id="{5FDE6605-E508-244E-832A-FE842A79C6E4}"/>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950A0BA8-6EAE-9A47-8F93-85D2B62DB6A1}"/>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21461781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1244B-BA51-2049-8AF9-C19339A3A46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AD4E865-218E-F242-A7D6-5C7AE2487ECE}"/>
              </a:ext>
            </a:extLst>
          </p:cNvPr>
          <p:cNvSpPr>
            <a:spLocks noGrp="1"/>
          </p:cNvSpPr>
          <p:nvPr>
            <p:ph type="dt" sz="half" idx="10"/>
          </p:nvPr>
        </p:nvSpPr>
        <p:spPr/>
        <p:txBody>
          <a:bodyPr/>
          <a:lstStyle/>
          <a:p>
            <a:fld id="{FBC7634B-F2F3-2E4C-B041-202D5160FE88}" type="datetime1">
              <a:rPr lang="nl-BE" smtClean="0"/>
              <a:t>2/02/2026</a:t>
            </a:fld>
            <a:endParaRPr lang="nl-NL"/>
          </a:p>
        </p:txBody>
      </p:sp>
      <p:sp>
        <p:nvSpPr>
          <p:cNvPr id="4" name="Tijdelijke aanduiding voor voettekst 3">
            <a:extLst>
              <a:ext uri="{FF2B5EF4-FFF2-40B4-BE49-F238E27FC236}">
                <a16:creationId xmlns:a16="http://schemas.microsoft.com/office/drawing/2014/main" id="{55300808-D9A2-A54B-827C-72F6FB264BAD}"/>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3499CB7E-084B-8047-8890-BD85D29281C0}"/>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38853844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317D1F2-A625-FC47-9030-E0069A20D8CA}"/>
              </a:ext>
            </a:extLst>
          </p:cNvPr>
          <p:cNvSpPr>
            <a:spLocks noGrp="1"/>
          </p:cNvSpPr>
          <p:nvPr>
            <p:ph type="dt" sz="half" idx="10"/>
          </p:nvPr>
        </p:nvSpPr>
        <p:spPr/>
        <p:txBody>
          <a:bodyPr/>
          <a:lstStyle/>
          <a:p>
            <a:fld id="{9470594E-D473-B74D-9966-E7359CB89E41}" type="datetime1">
              <a:rPr lang="nl-BE" smtClean="0"/>
              <a:t>2/02/2026</a:t>
            </a:fld>
            <a:endParaRPr lang="nl-NL"/>
          </a:p>
        </p:txBody>
      </p:sp>
      <p:sp>
        <p:nvSpPr>
          <p:cNvPr id="3" name="Tijdelijke aanduiding voor voettekst 2">
            <a:extLst>
              <a:ext uri="{FF2B5EF4-FFF2-40B4-BE49-F238E27FC236}">
                <a16:creationId xmlns:a16="http://schemas.microsoft.com/office/drawing/2014/main" id="{A1C59F78-81B9-8A4B-9A13-005A442B3A30}"/>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7B3CDED6-F458-5243-BA80-F772A07401C6}"/>
              </a:ext>
            </a:extLst>
          </p:cNvPr>
          <p:cNvSpPr>
            <a:spLocks noGrp="1"/>
          </p:cNvSpPr>
          <p:nvPr>
            <p:ph type="sldNum" sz="quarter" idx="12"/>
          </p:nvPr>
        </p:nvSpPr>
        <p:spPr/>
        <p:txBody>
          <a:bodyPr/>
          <a:lstStyle/>
          <a:p>
            <a:fld id="{D534DCCA-CF7E-5449-8E20-7273539BE424}" type="slidenum">
              <a:rPr lang="nl-NL" smtClean="0"/>
              <a:t>‹nr.›</a:t>
            </a:fld>
            <a:endParaRPr lang="nl-NL"/>
          </a:p>
        </p:txBody>
      </p:sp>
      <p:sp>
        <p:nvSpPr>
          <p:cNvPr id="5" name="Tekstvak 4">
            <a:extLst>
              <a:ext uri="{FF2B5EF4-FFF2-40B4-BE49-F238E27FC236}">
                <a16:creationId xmlns:a16="http://schemas.microsoft.com/office/drawing/2014/main" id="{ECD55F6A-7A5D-5E47-AC9F-48FD258BE03F}"/>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6" name="Afbeelding 5">
            <a:extLst>
              <a:ext uri="{FF2B5EF4-FFF2-40B4-BE49-F238E27FC236}">
                <a16:creationId xmlns:a16="http://schemas.microsoft.com/office/drawing/2014/main" id="{5ADC7D4D-5A27-FA4D-8AA6-18387E78A4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16375" y="2164835"/>
            <a:ext cx="4159250" cy="1968500"/>
          </a:xfrm>
          <a:prstGeom prst="rect">
            <a:avLst/>
          </a:prstGeom>
        </p:spPr>
      </p:pic>
    </p:spTree>
    <p:extLst>
      <p:ext uri="{BB962C8B-B14F-4D97-AF65-F5344CB8AC3E}">
        <p14:creationId xmlns:p14="http://schemas.microsoft.com/office/powerpoint/2010/main" val="22327861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BFD1D2-7B6E-1049-8FC8-3CEED4D8AD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D700C2E-D1CE-704B-ADD0-707BAB4566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4CA965EF-45D9-9446-877A-D0CC0864D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A8B644CC-8763-1B49-84FE-AFA4227CB620}"/>
              </a:ext>
            </a:extLst>
          </p:cNvPr>
          <p:cNvSpPr>
            <a:spLocks noGrp="1"/>
          </p:cNvSpPr>
          <p:nvPr>
            <p:ph type="dt" sz="half" idx="10"/>
          </p:nvPr>
        </p:nvSpPr>
        <p:spPr/>
        <p:txBody>
          <a:bodyPr/>
          <a:lstStyle/>
          <a:p>
            <a:fld id="{772F33FF-EC6E-4C45-8FA3-C5DB3E6AA879}" type="datetime1">
              <a:rPr lang="nl-BE" smtClean="0"/>
              <a:t>2/02/2026</a:t>
            </a:fld>
            <a:endParaRPr lang="nl-NL"/>
          </a:p>
        </p:txBody>
      </p:sp>
      <p:sp>
        <p:nvSpPr>
          <p:cNvPr id="6" name="Tijdelijke aanduiding voor voettekst 5">
            <a:extLst>
              <a:ext uri="{FF2B5EF4-FFF2-40B4-BE49-F238E27FC236}">
                <a16:creationId xmlns:a16="http://schemas.microsoft.com/office/drawing/2014/main" id="{C26C3A68-43A4-A547-BCF0-776035CEC642}"/>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8445D286-EBD3-6241-AEEE-2F4320A32F2F}"/>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38263209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5212F9-074F-6740-BA20-EDAC01EA552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AB12FDB-B0BE-1245-A1C2-087B48E348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9CC0A753-1C52-4A4C-9CD5-7D8518981B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B6E93496-B9C1-D640-B5B1-5721D80BA46F}"/>
              </a:ext>
            </a:extLst>
          </p:cNvPr>
          <p:cNvSpPr>
            <a:spLocks noGrp="1"/>
          </p:cNvSpPr>
          <p:nvPr>
            <p:ph type="dt" sz="half" idx="10"/>
          </p:nvPr>
        </p:nvSpPr>
        <p:spPr/>
        <p:txBody>
          <a:bodyPr/>
          <a:lstStyle/>
          <a:p>
            <a:fld id="{0EEA251C-0BE3-BE4B-A800-CAFEA68FBF5E}" type="datetime1">
              <a:rPr lang="nl-BE" smtClean="0"/>
              <a:t>2/02/2026</a:t>
            </a:fld>
            <a:endParaRPr lang="nl-NL"/>
          </a:p>
        </p:txBody>
      </p:sp>
      <p:sp>
        <p:nvSpPr>
          <p:cNvPr id="6" name="Tijdelijke aanduiding voor voettekst 5">
            <a:extLst>
              <a:ext uri="{FF2B5EF4-FFF2-40B4-BE49-F238E27FC236}">
                <a16:creationId xmlns:a16="http://schemas.microsoft.com/office/drawing/2014/main" id="{BFCD55E9-766B-AC4F-89E5-913485901692}"/>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24F154B4-5C9A-B24E-A619-13F71D13D964}"/>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14652693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p:nvSpPr>
        <p:spPr>
          <a:xfrm>
            <a:off x="0" y="5958000"/>
            <a:ext cx="12192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p:nvSpPr>
        <p:spPr>
          <a:xfrm>
            <a:off x="0" y="6084000"/>
            <a:ext cx="264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sp>
        <p:nvSpPr>
          <p:cNvPr id="3" name="Subtitle 2"/>
          <p:cNvSpPr>
            <a:spLocks noGrp="1"/>
          </p:cNvSpPr>
          <p:nvPr>
            <p:ph type="subTitle" idx="1"/>
          </p:nvPr>
        </p:nvSpPr>
        <p:spPr>
          <a:xfrm>
            <a:off x="0" y="3357192"/>
            <a:ext cx="12192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dirty="0"/>
          </a:p>
        </p:txBody>
      </p:sp>
      <p:sp>
        <p:nvSpPr>
          <p:cNvPr id="154" name="Title 153"/>
          <p:cNvSpPr>
            <a:spLocks noGrp="1"/>
          </p:cNvSpPr>
          <p:nvPr>
            <p:ph type="title"/>
          </p:nvPr>
        </p:nvSpPr>
        <p:spPr>
          <a:xfrm>
            <a:off x="0" y="1556992"/>
            <a:ext cx="12192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Leren en innoveren</a:t>
            </a:r>
            <a:endParaRPr lang="nl-BE" dirty="0">
              <a:solidFill>
                <a:srgbClr val="FFFFFF"/>
              </a:solidFill>
            </a:endParaRPr>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solidFill>
                  <a:srgbClr val="FFFFFF"/>
                </a:solidFill>
              </a:rPr>
              <a:pPr/>
              <a:t>‹nr.›</a:t>
            </a:fld>
            <a:endParaRPr lang="nl-BE" dirty="0">
              <a:solidFill>
                <a:srgbClr val="FFFFFF"/>
              </a:solidFill>
            </a:endParaRPr>
          </a:p>
        </p:txBody>
      </p:sp>
      <p:pic>
        <p:nvPicPr>
          <p:cNvPr id="10" name="Picture 9" descr="TM_logo_vignet_ppt.jpg"/>
          <p:cNvPicPr>
            <a:picLocks noChangeAspect="1"/>
          </p:cNvPicPr>
          <p:nvPr/>
        </p:nvPicPr>
        <p:blipFill>
          <a:blip r:embed="rId2" cstate="print"/>
          <a:stretch>
            <a:fillRect/>
          </a:stretch>
        </p:blipFill>
        <p:spPr>
          <a:xfrm>
            <a:off x="480000" y="360000"/>
            <a:ext cx="2877312" cy="1155192"/>
          </a:xfrm>
          <a:prstGeom prst="rect">
            <a:avLst/>
          </a:prstGeom>
        </p:spPr>
      </p:pic>
      <p:sp>
        <p:nvSpPr>
          <p:cNvPr id="14" name="Date Placeholder 13"/>
          <p:cNvSpPr>
            <a:spLocks noGrp="1"/>
          </p:cNvSpPr>
          <p:nvPr>
            <p:ph type="dt" sz="half" idx="13"/>
          </p:nvPr>
        </p:nvSpPr>
        <p:spPr>
          <a:xfrm>
            <a:off x="1425835" y="6570001"/>
            <a:ext cx="902541"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p:nvSpPr>
        <p:spPr>
          <a:xfrm>
            <a:off x="0" y="5661248"/>
            <a:ext cx="12192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descr="image_preview.png"/>
          <p:cNvPicPr>
            <a:picLocks noChangeAspect="1"/>
          </p:cNvPicPr>
          <p:nvPr/>
        </p:nvPicPr>
        <p:blipFill>
          <a:blip r:embed="rId3" cstate="print"/>
          <a:stretch>
            <a:fillRect/>
          </a:stretch>
        </p:blipFill>
        <p:spPr>
          <a:xfrm>
            <a:off x="10176000" y="6192000"/>
            <a:ext cx="1515789" cy="432000"/>
          </a:xfrm>
          <a:prstGeom prst="rect">
            <a:avLst/>
          </a:prstGeom>
        </p:spPr>
      </p:pic>
    </p:spTree>
    <p:extLst>
      <p:ext uri="{BB962C8B-B14F-4D97-AF65-F5344CB8AC3E}">
        <p14:creationId xmlns:p14="http://schemas.microsoft.com/office/powerpoint/2010/main" val="356122223"/>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12192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p:nvCxnSpPr>
        <p:spPr>
          <a:xfrm>
            <a:off x="240000" y="1141200"/>
            <a:ext cx="11664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7" name="Footer Placeholder 16"/>
          <p:cNvSpPr>
            <a:spLocks noGrp="1"/>
          </p:cNvSpPr>
          <p:nvPr>
            <p:ph type="ftr" sz="quarter" idx="12"/>
          </p:nvPr>
        </p:nvSpPr>
        <p:spPr/>
        <p:txBody>
          <a:bodyPr/>
          <a:lstStyle/>
          <a:p>
            <a:r>
              <a:rPr lang="nl-BE"/>
              <a:t>Leren en innoveren</a:t>
            </a:r>
            <a:endParaRPr lang="nl-BE" dirty="0"/>
          </a:p>
        </p:txBody>
      </p:sp>
      <p:pic>
        <p:nvPicPr>
          <p:cNvPr id="12" name="Picture 11" descr="tm_rgb.jpg"/>
          <p:cNvPicPr>
            <a:picLocks noChangeAspect="1"/>
          </p:cNvPicPr>
          <p:nvPr/>
        </p:nvPicPr>
        <p:blipFill>
          <a:blip r:embed="rId2" cstate="print"/>
          <a:stretch>
            <a:fillRect/>
          </a:stretch>
        </p:blipFill>
        <p:spPr>
          <a:xfrm>
            <a:off x="9648395" y="5976000"/>
            <a:ext cx="2202688" cy="862584"/>
          </a:xfrm>
          <a:prstGeom prst="rect">
            <a:avLst/>
          </a:prstGeom>
        </p:spPr>
      </p:pic>
      <p:sp>
        <p:nvSpPr>
          <p:cNvPr id="8" name="Date Placeholder 7"/>
          <p:cNvSpPr>
            <a:spLocks noGrp="1"/>
          </p:cNvSpPr>
          <p:nvPr>
            <p:ph type="dt" sz="half" idx="13"/>
          </p:nvPr>
        </p:nvSpPr>
        <p:spPr/>
        <p:txBody>
          <a:bodyPr/>
          <a:lstStyle/>
          <a:p>
            <a:pPr algn="l"/>
            <a:endParaRPr lang="nl-BE" dirty="0">
              <a:solidFill>
                <a:srgbClr val="FFFFFF"/>
              </a:solidFill>
            </a:endParaRPr>
          </a:p>
        </p:txBody>
      </p:sp>
    </p:spTree>
    <p:extLst>
      <p:ext uri="{BB962C8B-B14F-4D97-AF65-F5344CB8AC3E}">
        <p14:creationId xmlns:p14="http://schemas.microsoft.com/office/powerpoint/2010/main" val="419821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F82A8A-D5F2-4946-90D1-2BB86987EBB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C0BDF83-17F9-F047-BDF0-266B886E74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654F2CC7-DB7A-FE45-9D91-ECECE37A8CED}"/>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D604CB8C-A813-AE42-9CFF-CD91D78237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32481CD5-83E8-6949-9300-262C47220C71}"/>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08F2EDEE-9467-9E49-8E75-6BF46ED52A06}"/>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8" name="Tijdelijke aanduiding voor voettekst 7">
            <a:extLst>
              <a:ext uri="{FF2B5EF4-FFF2-40B4-BE49-F238E27FC236}">
                <a16:creationId xmlns:a16="http://schemas.microsoft.com/office/drawing/2014/main" id="{704DF9AC-5B33-5341-A0E3-9BD6DC0D4A91}"/>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EC634A8-4551-9043-A7F9-BEE3493B0348}"/>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3290827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12192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p:nvCxnSpPr>
        <p:spPr>
          <a:xfrm>
            <a:off x="240000" y="1141200"/>
            <a:ext cx="11664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solidFill>
                <a:srgbClr val="FFFFFF"/>
              </a:solidFill>
            </a:endParaRPr>
          </a:p>
        </p:txBody>
      </p:sp>
      <p:sp>
        <p:nvSpPr>
          <p:cNvPr id="16" name="Slide Number Placeholder 15"/>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7" name="Footer Placeholder 16"/>
          <p:cNvSpPr>
            <a:spLocks noGrp="1"/>
          </p:cNvSpPr>
          <p:nvPr>
            <p:ph type="ftr" sz="quarter" idx="12"/>
          </p:nvPr>
        </p:nvSpPr>
        <p:spPr/>
        <p:txBody>
          <a:bodyPr/>
          <a:lstStyle/>
          <a:p>
            <a:r>
              <a:rPr lang="nl-BE"/>
              <a:t>Leren en innoveren</a:t>
            </a:r>
            <a:endParaRPr lang="nl-BE" dirty="0"/>
          </a:p>
        </p:txBody>
      </p:sp>
      <p:pic>
        <p:nvPicPr>
          <p:cNvPr id="11" name="Picture 10"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28672002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5904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5904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6288043" y="1152000"/>
            <a:ext cx="5904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6288043" y="2285992"/>
            <a:ext cx="5904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p:nvCxnSpPr>
        <p:spPr>
          <a:xfrm>
            <a:off x="240000" y="1141200"/>
            <a:ext cx="11664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solidFill>
                <a:srgbClr val="FFFFFF"/>
              </a:solidFill>
            </a:endParaRPr>
          </a:p>
        </p:txBody>
      </p:sp>
      <p:sp>
        <p:nvSpPr>
          <p:cNvPr id="12" name="Slide Number Placeholder 11"/>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3" name="Footer Placeholder 12"/>
          <p:cNvSpPr>
            <a:spLocks noGrp="1"/>
          </p:cNvSpPr>
          <p:nvPr>
            <p:ph type="ftr" sz="quarter" idx="12"/>
          </p:nvPr>
        </p:nvSpPr>
        <p:spPr/>
        <p:txBody>
          <a:bodyPr/>
          <a:lstStyle/>
          <a:p>
            <a:r>
              <a:rPr lang="nl-BE"/>
              <a:t>Leren en innoveren</a:t>
            </a:r>
            <a:endParaRPr lang="nl-BE" dirty="0"/>
          </a:p>
        </p:txBody>
      </p:sp>
      <p:pic>
        <p:nvPicPr>
          <p:cNvPr id="14" name="Picture 13"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38341114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494" y="1152000"/>
            <a:ext cx="6762797"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p:nvCxnSpPr>
        <p:spPr>
          <a:xfrm>
            <a:off x="240000" y="1141200"/>
            <a:ext cx="11664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240000" y="1152000"/>
            <a:ext cx="4571989"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solidFill>
                <a:srgbClr val="FFFFFF"/>
              </a:solidFill>
            </a:endParaRPr>
          </a:p>
        </p:txBody>
      </p:sp>
      <p:sp>
        <p:nvSpPr>
          <p:cNvPr id="10" name="Slide Number Placeholder 9"/>
          <p:cNvSpPr>
            <a:spLocks noGrp="1"/>
          </p:cNvSpPr>
          <p:nvPr>
            <p:ph type="sldNum" sz="quarter" idx="12"/>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1" name="Footer Placeholder 10"/>
          <p:cNvSpPr>
            <a:spLocks noGrp="1"/>
          </p:cNvSpPr>
          <p:nvPr>
            <p:ph type="ftr" sz="quarter" idx="13"/>
          </p:nvPr>
        </p:nvSpPr>
        <p:spPr/>
        <p:txBody>
          <a:bodyPr/>
          <a:lstStyle/>
          <a:p>
            <a:r>
              <a:rPr lang="nl-BE"/>
              <a:t>Leren en innoveren</a:t>
            </a:r>
            <a:endParaRPr lang="nl-BE" dirty="0"/>
          </a:p>
        </p:txBody>
      </p:sp>
      <p:pic>
        <p:nvPicPr>
          <p:cNvPr id="12" name="Picture 11"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40071343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Leren en innoveren</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5" name="Date Placeholder 4"/>
          <p:cNvSpPr>
            <a:spLocks noGrp="1"/>
          </p:cNvSpPr>
          <p:nvPr>
            <p:ph type="dt" sz="half" idx="12"/>
          </p:nvPr>
        </p:nvSpPr>
        <p:spPr/>
        <p:txBody>
          <a:bodyPr/>
          <a:lstStyle/>
          <a:p>
            <a:pPr algn="l"/>
            <a:endParaRPr lang="nl-BE" dirty="0">
              <a:solidFill>
                <a:srgbClr val="FFFFFF"/>
              </a:solidFill>
            </a:endParaRPr>
          </a:p>
        </p:txBody>
      </p:sp>
      <p:sp>
        <p:nvSpPr>
          <p:cNvPr id="7" name="Text Placeholder 6"/>
          <p:cNvSpPr>
            <a:spLocks noGrp="1"/>
          </p:cNvSpPr>
          <p:nvPr>
            <p:ph type="body" sz="quarter" idx="13"/>
          </p:nvPr>
        </p:nvSpPr>
        <p:spPr>
          <a:xfrm>
            <a:off x="0" y="1"/>
            <a:ext cx="12192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10163029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Leren en innoveren</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5" name="Date Placeholder 4"/>
          <p:cNvSpPr>
            <a:spLocks noGrp="1"/>
          </p:cNvSpPr>
          <p:nvPr>
            <p:ph type="dt" sz="half" idx="12"/>
          </p:nvPr>
        </p:nvSpPr>
        <p:spPr/>
        <p:txBody>
          <a:bodyPr/>
          <a:lstStyle/>
          <a:p>
            <a:pPr algn="l"/>
            <a:endParaRPr lang="nl-BE" dirty="0">
              <a:solidFill>
                <a:srgbClr val="FFFFFF"/>
              </a:solidFill>
            </a:endParaRPr>
          </a:p>
        </p:txBody>
      </p:sp>
      <p:sp>
        <p:nvSpPr>
          <p:cNvPr id="7" name="Picture Placeholder 6"/>
          <p:cNvSpPr>
            <a:spLocks noGrp="1"/>
          </p:cNvSpPr>
          <p:nvPr>
            <p:ph type="pic" sz="quarter" idx="13"/>
          </p:nvPr>
        </p:nvSpPr>
        <p:spPr>
          <a:xfrm>
            <a:off x="0" y="1"/>
            <a:ext cx="12192000" cy="5929313"/>
          </a:xfrm>
        </p:spPr>
        <p:txBody>
          <a:bodyPr/>
          <a:lstStyle/>
          <a:p>
            <a:r>
              <a:rPr lang="nl-NL"/>
              <a:t>Klik op het pictogram als u een afbeelding wilt toevoegen</a:t>
            </a:r>
            <a:endParaRPr lang="nl-BE"/>
          </a:p>
        </p:txBody>
      </p:sp>
      <p:pic>
        <p:nvPicPr>
          <p:cNvPr id="9" name="Picture 8"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27959811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3E6B75AB-DA56-4279-9933-8B55B0CBD32D}" type="datetimeFigureOut">
              <a:rPr lang="nl-BE" smtClean="0">
                <a:solidFill>
                  <a:srgbClr val="575F6D"/>
                </a:solidFill>
              </a:rPr>
              <a:pPr/>
              <a:t>2/02/2026</a:t>
            </a:fld>
            <a:endParaRPr lang="nl-BE">
              <a:solidFill>
                <a:srgbClr val="575F6D"/>
              </a:solidFill>
            </a:endParaRPr>
          </a:p>
        </p:txBody>
      </p:sp>
      <p:sp>
        <p:nvSpPr>
          <p:cNvPr id="5" name="Tijdelijke aanduiding voor voettekst 4"/>
          <p:cNvSpPr>
            <a:spLocks noGrp="1"/>
          </p:cNvSpPr>
          <p:nvPr>
            <p:ph type="ftr" sz="quarter" idx="11"/>
          </p:nvPr>
        </p:nvSpPr>
        <p:spPr/>
        <p:txBody>
          <a:bodyPr/>
          <a:lstStyle/>
          <a:p>
            <a:endParaRPr lang="nl-BE">
              <a:solidFill>
                <a:srgbClr val="575F6D"/>
              </a:solidFill>
            </a:endParaRPr>
          </a:p>
        </p:txBody>
      </p:sp>
      <p:sp>
        <p:nvSpPr>
          <p:cNvPr id="6" name="Tijdelijke aanduiding voor dianummer 5"/>
          <p:cNvSpPr>
            <a:spLocks noGrp="1"/>
          </p:cNvSpPr>
          <p:nvPr>
            <p:ph type="sldNum" sz="quarter" idx="12"/>
          </p:nvPr>
        </p:nvSpPr>
        <p:spPr/>
        <p:txBody>
          <a:bodyPr/>
          <a:lstStyle/>
          <a:p>
            <a:fld id="{41D3C455-23EF-4115-9C4D-8488D6B54401}" type="slidenum">
              <a:rPr lang="nl-BE" smtClean="0"/>
              <a:pPr/>
              <a:t>‹nr.›</a:t>
            </a:fld>
            <a:endParaRPr lang="nl-BE"/>
          </a:p>
        </p:txBody>
      </p:sp>
    </p:spTree>
    <p:extLst>
      <p:ext uri="{BB962C8B-B14F-4D97-AF65-F5344CB8AC3E}">
        <p14:creationId xmlns:p14="http://schemas.microsoft.com/office/powerpoint/2010/main" val="22971560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3E6B75AB-DA56-4279-9933-8B55B0CBD32D}" type="datetimeFigureOut">
              <a:rPr lang="nl-BE" smtClean="0">
                <a:solidFill>
                  <a:srgbClr val="575F6D"/>
                </a:solidFill>
              </a:rPr>
              <a:pPr/>
              <a:t>2/02/2026</a:t>
            </a:fld>
            <a:endParaRPr lang="nl-BE">
              <a:solidFill>
                <a:srgbClr val="575F6D"/>
              </a:solidFill>
            </a:endParaRPr>
          </a:p>
        </p:txBody>
      </p:sp>
      <p:sp>
        <p:nvSpPr>
          <p:cNvPr id="5" name="Tijdelijke aanduiding voor voettekst 4"/>
          <p:cNvSpPr>
            <a:spLocks noGrp="1"/>
          </p:cNvSpPr>
          <p:nvPr>
            <p:ph type="ftr" sz="quarter" idx="11"/>
          </p:nvPr>
        </p:nvSpPr>
        <p:spPr/>
        <p:txBody>
          <a:bodyPr/>
          <a:lstStyle/>
          <a:p>
            <a:endParaRPr lang="nl-BE">
              <a:solidFill>
                <a:srgbClr val="575F6D"/>
              </a:solidFill>
            </a:endParaRPr>
          </a:p>
        </p:txBody>
      </p:sp>
      <p:sp>
        <p:nvSpPr>
          <p:cNvPr id="6" name="Tijdelijke aanduiding voor dianummer 5"/>
          <p:cNvSpPr>
            <a:spLocks noGrp="1"/>
          </p:cNvSpPr>
          <p:nvPr>
            <p:ph type="sldNum" sz="quarter" idx="12"/>
          </p:nvPr>
        </p:nvSpPr>
        <p:spPr/>
        <p:txBody>
          <a:bodyPr/>
          <a:lstStyle/>
          <a:p>
            <a:fld id="{41D3C455-23EF-4115-9C4D-8488D6B54401}" type="slidenum">
              <a:rPr lang="nl-BE" smtClean="0"/>
              <a:pPr/>
              <a:t>‹nr.›</a:t>
            </a:fld>
            <a:endParaRPr lang="nl-BE"/>
          </a:p>
        </p:txBody>
      </p:sp>
    </p:spTree>
    <p:extLst>
      <p:ext uri="{BB962C8B-B14F-4D97-AF65-F5344CB8AC3E}">
        <p14:creationId xmlns:p14="http://schemas.microsoft.com/office/powerpoint/2010/main" val="4205007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6" name="Tijdelijke aanduiding voor datum 5"/>
          <p:cNvSpPr>
            <a:spLocks noGrp="1"/>
          </p:cNvSpPr>
          <p:nvPr>
            <p:ph type="dt" sz="half" idx="10"/>
          </p:nvPr>
        </p:nvSpPr>
        <p:spPr/>
        <p:txBody>
          <a:bodyPr rtlCol="0"/>
          <a:lstStyle/>
          <a:p>
            <a:pPr algn="l"/>
            <a:endParaRPr lang="nl-BE" dirty="0">
              <a:solidFill>
                <a:srgbClr val="FFFFFF"/>
              </a:solidFill>
            </a:endParaRPr>
          </a:p>
        </p:txBody>
      </p:sp>
      <p:sp>
        <p:nvSpPr>
          <p:cNvPr id="7" name="Tijdelijke aanduiding voor dianummer 6"/>
          <p:cNvSpPr>
            <a:spLocks noGrp="1"/>
          </p:cNvSpPr>
          <p:nvPr>
            <p:ph type="sldNum" sz="quarter" idx="11"/>
          </p:nvPr>
        </p:nvSpPr>
        <p:spPr/>
        <p:txBody>
          <a:bodyPr rtlCol="0"/>
          <a:lstStyle/>
          <a:p>
            <a:fld id="{3B80295F-48CD-49FC-897A-CCEC919B8070}" type="slidenum">
              <a:rPr lang="nl-BE" smtClean="0">
                <a:solidFill>
                  <a:srgbClr val="FFFFFF"/>
                </a:solidFill>
              </a:rPr>
              <a:pPr/>
              <a:t>‹nr.›</a:t>
            </a:fld>
            <a:endParaRPr lang="nl-BE" dirty="0">
              <a:solidFill>
                <a:srgbClr val="FFFFFF"/>
              </a:solidFill>
            </a:endParaRPr>
          </a:p>
        </p:txBody>
      </p:sp>
      <p:sp>
        <p:nvSpPr>
          <p:cNvPr id="8" name="Tijdelijke aanduiding voor voettekst 7"/>
          <p:cNvSpPr>
            <a:spLocks noGrp="1"/>
          </p:cNvSpPr>
          <p:nvPr>
            <p:ph type="ftr" sz="quarter" idx="12"/>
          </p:nvPr>
        </p:nvSpPr>
        <p:spPr/>
        <p:txBody>
          <a:bodyPr rtlCol="0"/>
          <a:lstStyle/>
          <a:p>
            <a:r>
              <a:rPr lang="nl-BE"/>
              <a:t>Leren en innoveren</a:t>
            </a:r>
            <a:endParaRPr lang="nl-BE" dirty="0"/>
          </a:p>
        </p:txBody>
      </p:sp>
    </p:spTree>
    <p:extLst>
      <p:ext uri="{BB962C8B-B14F-4D97-AF65-F5344CB8AC3E}">
        <p14:creationId xmlns:p14="http://schemas.microsoft.com/office/powerpoint/2010/main" val="3664804784"/>
      </p:ext>
    </p:extLst>
  </p:cSld>
  <p:clrMapOvr>
    <a:masterClrMapping/>
  </p:clrMapOvr>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bl">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518584" y="266700"/>
            <a:ext cx="10361083" cy="1104900"/>
          </a:xfrm>
        </p:spPr>
        <p:txBody>
          <a:bodyPr/>
          <a:lstStyle/>
          <a:p>
            <a:r>
              <a:rPr lang="nl-NL"/>
              <a:t>Klik om de stijl te bewerken</a:t>
            </a:r>
            <a:endParaRPr lang="nl-BE"/>
          </a:p>
        </p:txBody>
      </p:sp>
      <p:sp>
        <p:nvSpPr>
          <p:cNvPr id="3" name="Tijdelijke aanduiding voor tabel 2"/>
          <p:cNvSpPr>
            <a:spLocks noGrp="1"/>
          </p:cNvSpPr>
          <p:nvPr>
            <p:ph type="tbl" idx="1"/>
          </p:nvPr>
        </p:nvSpPr>
        <p:spPr>
          <a:xfrm>
            <a:off x="1331384" y="1676400"/>
            <a:ext cx="9565216" cy="4114800"/>
          </a:xfrm>
        </p:spPr>
        <p:txBody>
          <a:bodyPr>
            <a:normAutofit/>
          </a:bodyPr>
          <a:lstStyle/>
          <a:p>
            <a:pPr lvl="0"/>
            <a:r>
              <a:rPr lang="nl-NL" noProof="0"/>
              <a:t>Klik op het pictogram als u een tabel wilt toevoegen</a:t>
            </a:r>
            <a:endParaRPr lang="nl-BE" noProof="0"/>
          </a:p>
        </p:txBody>
      </p:sp>
    </p:spTree>
    <p:extLst>
      <p:ext uri="{BB962C8B-B14F-4D97-AF65-F5344CB8AC3E}">
        <p14:creationId xmlns:p14="http://schemas.microsoft.com/office/powerpoint/2010/main" val="1949103770"/>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6DA41EA3-F2DC-8248-BE88-2AE1360B177C}"/>
              </a:ext>
            </a:extLst>
          </p:cNvPr>
          <p:cNvSpPr/>
          <p:nvPr/>
        </p:nvSpPr>
        <p:spPr>
          <a:xfrm>
            <a:off x="-2" y="0"/>
            <a:ext cx="12192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C1C54258-C390-6E4F-9F23-AD891D472978}"/>
              </a:ext>
            </a:extLst>
          </p:cNvPr>
          <p:cNvSpPr>
            <a:spLocks noGrp="1"/>
          </p:cNvSpPr>
          <p:nvPr>
            <p:ph type="ctrTitle"/>
          </p:nvPr>
        </p:nvSpPr>
        <p:spPr>
          <a:xfrm>
            <a:off x="2254684" y="1465545"/>
            <a:ext cx="9512473" cy="1874003"/>
          </a:xfrm>
        </p:spPr>
        <p:txBody>
          <a:bodyPr anchor="b">
            <a:normAutofit/>
          </a:bodyPr>
          <a:lstStyle>
            <a:lvl1pPr algn="ctr">
              <a:defRPr sz="6000" b="1" i="0">
                <a:solidFill>
                  <a:srgbClr val="F37043"/>
                </a:solidFill>
                <a:latin typeface="Montserrat Alternates SemiBold" pitchFamily="2" charset="77"/>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5C0752ED-E28E-B644-862C-418323BABE5F}"/>
              </a:ext>
            </a:extLst>
          </p:cNvPr>
          <p:cNvSpPr>
            <a:spLocks noGrp="1"/>
          </p:cNvSpPr>
          <p:nvPr>
            <p:ph type="subTitle" idx="1"/>
          </p:nvPr>
        </p:nvSpPr>
        <p:spPr>
          <a:xfrm>
            <a:off x="2254684" y="3591838"/>
            <a:ext cx="9512473" cy="1655762"/>
          </a:xfrm>
        </p:spPr>
        <p:txBody>
          <a:bodyPr/>
          <a:lstStyle>
            <a:lvl1pPr marL="0" indent="0" algn="ctr">
              <a:buNone/>
              <a:defRPr sz="2400" b="0" i="0">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2" name="Rechthoek 11">
            <a:extLst>
              <a:ext uri="{FF2B5EF4-FFF2-40B4-BE49-F238E27FC236}">
                <a16:creationId xmlns:a16="http://schemas.microsoft.com/office/drawing/2014/main" id="{76E77E1E-894F-9347-A088-99F39473858B}"/>
              </a:ext>
            </a:extLst>
          </p:cNvPr>
          <p:cNvSpPr/>
          <p:nvPr/>
        </p:nvSpPr>
        <p:spPr>
          <a:xfrm>
            <a:off x="0" y="2104373"/>
            <a:ext cx="977030" cy="2442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1" name="Afbeelding 10">
            <a:extLst>
              <a:ext uri="{FF2B5EF4-FFF2-40B4-BE49-F238E27FC236}">
                <a16:creationId xmlns:a16="http://schemas.microsoft.com/office/drawing/2014/main" id="{73C169E7-205F-D944-BA1E-7297AA4A3421}"/>
              </a:ext>
            </a:extLst>
          </p:cNvPr>
          <p:cNvPicPr>
            <a:picLocks noChangeAspect="1"/>
          </p:cNvPicPr>
          <p:nvPr/>
        </p:nvPicPr>
        <p:blipFill>
          <a:blip r:embed="rId2"/>
          <a:stretch>
            <a:fillRect/>
          </a:stretch>
        </p:blipFill>
        <p:spPr>
          <a:xfrm>
            <a:off x="-2" y="1465545"/>
            <a:ext cx="1860115" cy="3720230"/>
          </a:xfrm>
          <a:prstGeom prst="rect">
            <a:avLst/>
          </a:prstGeom>
        </p:spPr>
      </p:pic>
      <p:sp>
        <p:nvSpPr>
          <p:cNvPr id="17" name="Tekstvak 16">
            <a:extLst>
              <a:ext uri="{FF2B5EF4-FFF2-40B4-BE49-F238E27FC236}">
                <a16:creationId xmlns:a16="http://schemas.microsoft.com/office/drawing/2014/main" id="{E17BA695-7EBD-614C-AE63-296C9C7616F4}"/>
              </a:ext>
            </a:extLst>
          </p:cNvPr>
          <p:cNvSpPr txBox="1"/>
          <p:nvPr/>
        </p:nvSpPr>
        <p:spPr>
          <a:xfrm>
            <a:off x="89451" y="200416"/>
            <a:ext cx="1770227" cy="369332"/>
          </a:xfrm>
          <a:prstGeom prst="rect">
            <a:avLst/>
          </a:prstGeom>
          <a:noFill/>
        </p:spPr>
        <p:txBody>
          <a:bodyPr wrap="square" rtlCol="0">
            <a:spAutoFit/>
          </a:bodyPr>
          <a:lstStyle/>
          <a:p>
            <a:pPr algn="l"/>
            <a:r>
              <a:rPr lang="nl-BE" b="0" i="0" dirty="0">
                <a:latin typeface="Montserrat Medium" pitchFamily="2" charset="77"/>
              </a:rPr>
              <a:t>presentatie.</a:t>
            </a:r>
          </a:p>
        </p:txBody>
      </p:sp>
    </p:spTree>
    <p:extLst>
      <p:ext uri="{BB962C8B-B14F-4D97-AF65-F5344CB8AC3E}">
        <p14:creationId xmlns:p14="http://schemas.microsoft.com/office/powerpoint/2010/main" val="280445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969DBE-E505-2D44-A52B-F209D6C0A51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52DCF80-8443-B048-BEBF-BC4D15198AB2}"/>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4" name="Tijdelijke aanduiding voor voettekst 3">
            <a:extLst>
              <a:ext uri="{FF2B5EF4-FFF2-40B4-BE49-F238E27FC236}">
                <a16:creationId xmlns:a16="http://schemas.microsoft.com/office/drawing/2014/main" id="{84A63184-8131-5C46-8E14-A0474A2ACF7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AD7C8782-7165-8D49-AAB0-9BD3EEFA28C7}"/>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19703671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1804764E-1CD2-B947-8F76-2A9A06159EDE}"/>
              </a:ext>
            </a:extLst>
          </p:cNvPr>
          <p:cNvSpPr/>
          <p:nvPr/>
        </p:nvSpPr>
        <p:spPr>
          <a:xfrm>
            <a:off x="-2" y="0"/>
            <a:ext cx="12192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91EEE1CB-F5F0-1343-A050-AA50407E3AE6}"/>
              </a:ext>
            </a:extLst>
          </p:cNvPr>
          <p:cNvSpPr>
            <a:spLocks noGrp="1"/>
          </p:cNvSpPr>
          <p:nvPr>
            <p:ph type="title"/>
          </p:nvPr>
        </p:nvSpPr>
        <p:spPr>
          <a:xfrm>
            <a:off x="1251558" y="576263"/>
            <a:ext cx="10515600" cy="2852737"/>
          </a:xfrm>
        </p:spPr>
        <p:txBody>
          <a:bodyPr anchor="b"/>
          <a:lstStyle>
            <a:lvl1pPr algn="ctr">
              <a:defRPr sz="6000" b="1">
                <a:solidFill>
                  <a:srgbClr val="F37043"/>
                </a:solidFill>
              </a:defRPr>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65704A0D-09C8-5349-89AE-9360EC8482F9}"/>
              </a:ext>
            </a:extLst>
          </p:cNvPr>
          <p:cNvSpPr>
            <a:spLocks noGrp="1"/>
          </p:cNvSpPr>
          <p:nvPr>
            <p:ph type="body" idx="1"/>
          </p:nvPr>
        </p:nvSpPr>
        <p:spPr>
          <a:xfrm>
            <a:off x="1251558" y="3631352"/>
            <a:ext cx="10515600" cy="1500187"/>
          </a:xfrm>
        </p:spPr>
        <p:txBody>
          <a:bodyPr/>
          <a:lstStyle>
            <a:lvl1pPr marL="0" indent="0" algn="ctr">
              <a:buNone/>
              <a:defRPr sz="2400" b="1">
                <a:solidFill>
                  <a:srgbClr val="DEB0D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9DEBF4B-450C-ED48-B0E8-E7F336FBF8C8}"/>
              </a:ext>
            </a:extLst>
          </p:cNvPr>
          <p:cNvSpPr>
            <a:spLocks noGrp="1"/>
          </p:cNvSpPr>
          <p:nvPr>
            <p:ph type="dt" sz="half" idx="10"/>
          </p:nvPr>
        </p:nvSpPr>
        <p:spPr/>
        <p:txBody>
          <a:bodyPr/>
          <a:lstStyle>
            <a:lvl1pPr>
              <a:defRPr>
                <a:solidFill>
                  <a:schemeClr val="tx1">
                    <a:lumMod val="75000"/>
                    <a:lumOff val="25000"/>
                  </a:schemeClr>
                </a:solidFill>
              </a:defRPr>
            </a:lvl1pPr>
          </a:lstStyle>
          <a:p>
            <a:fld id="{FA456B46-FF66-1642-9723-471984DDCCF6}" type="datetime1">
              <a:rPr lang="nl-BE" smtClean="0"/>
              <a:t>2/02/2026</a:t>
            </a:fld>
            <a:endParaRPr lang="nl-NL"/>
          </a:p>
        </p:txBody>
      </p:sp>
      <p:sp>
        <p:nvSpPr>
          <p:cNvPr id="6" name="Tijdelijke aanduiding voor dianummer 5">
            <a:extLst>
              <a:ext uri="{FF2B5EF4-FFF2-40B4-BE49-F238E27FC236}">
                <a16:creationId xmlns:a16="http://schemas.microsoft.com/office/drawing/2014/main" id="{F5872C9B-6038-864A-83BD-C5573EBE9D77}"/>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pic>
        <p:nvPicPr>
          <p:cNvPr id="8" name="Afbeelding 7">
            <a:extLst>
              <a:ext uri="{FF2B5EF4-FFF2-40B4-BE49-F238E27FC236}">
                <a16:creationId xmlns:a16="http://schemas.microsoft.com/office/drawing/2014/main" id="{92ADD1A1-A8EC-524D-8433-F71C3B88F001}"/>
              </a:ext>
            </a:extLst>
          </p:cNvPr>
          <p:cNvPicPr>
            <a:picLocks noChangeAspect="1"/>
          </p:cNvPicPr>
          <p:nvPr/>
        </p:nvPicPr>
        <p:blipFill>
          <a:blip r:embed="rId2"/>
          <a:stretch>
            <a:fillRect/>
          </a:stretch>
        </p:blipFill>
        <p:spPr>
          <a:xfrm>
            <a:off x="-2" y="2514600"/>
            <a:ext cx="914400" cy="1828800"/>
          </a:xfrm>
          <a:prstGeom prst="rect">
            <a:avLst/>
          </a:prstGeom>
        </p:spPr>
      </p:pic>
    </p:spTree>
    <p:extLst>
      <p:ext uri="{BB962C8B-B14F-4D97-AF65-F5344CB8AC3E}">
        <p14:creationId xmlns:p14="http://schemas.microsoft.com/office/powerpoint/2010/main" val="485764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el en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0CDDD-7A8E-6D4A-8C66-3A57EA54D35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4EDF66C-98D8-D845-9CDF-EAEF602B643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6C3073E5-556C-324B-A9EC-47BC51CD5CED}"/>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2/02/2026</a:t>
            </a:fld>
            <a:endParaRPr lang="nl-NL"/>
          </a:p>
        </p:txBody>
      </p:sp>
      <p:sp>
        <p:nvSpPr>
          <p:cNvPr id="6" name="Tijdelijke aanduiding voor dianummer 5">
            <a:extLst>
              <a:ext uri="{FF2B5EF4-FFF2-40B4-BE49-F238E27FC236}">
                <a16:creationId xmlns:a16="http://schemas.microsoft.com/office/drawing/2014/main" id="{3FCC5971-3A42-394F-B6E6-E61B8E55DAF7}"/>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3081845760"/>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Afbeelding me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0CDDD-7A8E-6D4A-8C66-3A57EA54D358}"/>
              </a:ext>
            </a:extLst>
          </p:cNvPr>
          <p:cNvSpPr>
            <a:spLocks noGrp="1"/>
          </p:cNvSpPr>
          <p:nvPr>
            <p:ph type="title"/>
          </p:nvPr>
        </p:nvSpPr>
        <p:spPr/>
        <p:txBody>
          <a:bodyPr/>
          <a:lstStyle/>
          <a:p>
            <a:r>
              <a:rPr lang="nl-NL"/>
              <a:t>Klik om stijl te bewerken</a:t>
            </a:r>
          </a:p>
        </p:txBody>
      </p:sp>
      <p:sp>
        <p:nvSpPr>
          <p:cNvPr id="4" name="Tijdelijke aanduiding voor datum 3">
            <a:extLst>
              <a:ext uri="{FF2B5EF4-FFF2-40B4-BE49-F238E27FC236}">
                <a16:creationId xmlns:a16="http://schemas.microsoft.com/office/drawing/2014/main" id="{6C3073E5-556C-324B-A9EC-47BC51CD5CED}"/>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2/02/2026</a:t>
            </a:fld>
            <a:endParaRPr lang="nl-NL"/>
          </a:p>
        </p:txBody>
      </p:sp>
      <p:sp>
        <p:nvSpPr>
          <p:cNvPr id="6" name="Tijdelijke aanduiding voor dianummer 5">
            <a:extLst>
              <a:ext uri="{FF2B5EF4-FFF2-40B4-BE49-F238E27FC236}">
                <a16:creationId xmlns:a16="http://schemas.microsoft.com/office/drawing/2014/main" id="{3FCC5971-3A42-394F-B6E6-E61B8E55DAF7}"/>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
        <p:nvSpPr>
          <p:cNvPr id="7" name="Tijdelijke aanduiding voor afbeelding 6">
            <a:extLst>
              <a:ext uri="{FF2B5EF4-FFF2-40B4-BE49-F238E27FC236}">
                <a16:creationId xmlns:a16="http://schemas.microsoft.com/office/drawing/2014/main" id="{BEADDFA5-B851-F84F-BC29-C080F0B02735}"/>
              </a:ext>
            </a:extLst>
          </p:cNvPr>
          <p:cNvSpPr>
            <a:spLocks noGrp="1"/>
          </p:cNvSpPr>
          <p:nvPr>
            <p:ph type="pic" sz="quarter" idx="13"/>
          </p:nvPr>
        </p:nvSpPr>
        <p:spPr>
          <a:xfrm>
            <a:off x="1251558" y="1468783"/>
            <a:ext cx="10515600" cy="4730750"/>
          </a:xfrm>
        </p:spPr>
        <p:txBody>
          <a:bodyPr/>
          <a:lstStyle/>
          <a:p>
            <a:r>
              <a:rPr lang="nl-NL"/>
              <a:t>Klik op het pictogram als u een afbeelding wilt toevoegen</a:t>
            </a:r>
            <a:endParaRPr lang="nl-BE"/>
          </a:p>
        </p:txBody>
      </p:sp>
    </p:spTree>
    <p:extLst>
      <p:ext uri="{BB962C8B-B14F-4D97-AF65-F5344CB8AC3E}">
        <p14:creationId xmlns:p14="http://schemas.microsoft.com/office/powerpoint/2010/main" val="317506391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fbeelding met titel en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4AE854-AC1F-0842-89AB-F124347061FA}"/>
              </a:ext>
            </a:extLst>
          </p:cNvPr>
          <p:cNvSpPr>
            <a:spLocks noGrp="1"/>
          </p:cNvSpPr>
          <p:nvPr>
            <p:ph type="title"/>
          </p:nvPr>
        </p:nvSpPr>
        <p:spPr>
          <a:xfrm>
            <a:off x="1251557" y="238538"/>
            <a:ext cx="3932237" cy="1123123"/>
          </a:xfrm>
        </p:spPr>
        <p:txBody>
          <a:bodyPr anchor="b"/>
          <a:lstStyle>
            <a:lvl1pPr>
              <a:defRPr sz="3200"/>
            </a:lvl1pPr>
          </a:lstStyle>
          <a:p>
            <a:r>
              <a:rPr lang="nl-NL"/>
              <a:t>Klik om stijl te bewerken</a:t>
            </a:r>
            <a:endParaRPr lang="nl-NL" dirty="0"/>
          </a:p>
        </p:txBody>
      </p:sp>
      <p:sp>
        <p:nvSpPr>
          <p:cNvPr id="4" name="Tijdelijke aanduiding voor tekst 3">
            <a:extLst>
              <a:ext uri="{FF2B5EF4-FFF2-40B4-BE49-F238E27FC236}">
                <a16:creationId xmlns:a16="http://schemas.microsoft.com/office/drawing/2014/main" id="{712AF880-EC30-3646-878F-28B30472F41B}"/>
              </a:ext>
            </a:extLst>
          </p:cNvPr>
          <p:cNvSpPr>
            <a:spLocks noGrp="1"/>
          </p:cNvSpPr>
          <p:nvPr>
            <p:ph type="body" sz="half" idx="2"/>
          </p:nvPr>
        </p:nvSpPr>
        <p:spPr>
          <a:xfrm>
            <a:off x="1251558" y="1480930"/>
            <a:ext cx="3932237" cy="45920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35D09B0-6E36-8548-9539-AE41A0DCF0A2}"/>
              </a:ext>
            </a:extLst>
          </p:cNvPr>
          <p:cNvSpPr>
            <a:spLocks noGrp="1"/>
          </p:cNvSpPr>
          <p:nvPr>
            <p:ph type="dt" sz="half" idx="10"/>
          </p:nvPr>
        </p:nvSpPr>
        <p:spPr/>
        <p:txBody>
          <a:bodyPr/>
          <a:lstStyle/>
          <a:p>
            <a:fld id="{7DC93004-E696-AB40-8724-C2D62798E7BB}" type="datetime1">
              <a:rPr lang="nl-BE" smtClean="0"/>
              <a:t>2/02/2026</a:t>
            </a:fld>
            <a:endParaRPr lang="nl-NL"/>
          </a:p>
        </p:txBody>
      </p:sp>
      <p:sp>
        <p:nvSpPr>
          <p:cNvPr id="7" name="Tijdelijke aanduiding voor dianummer 6">
            <a:extLst>
              <a:ext uri="{FF2B5EF4-FFF2-40B4-BE49-F238E27FC236}">
                <a16:creationId xmlns:a16="http://schemas.microsoft.com/office/drawing/2014/main" id="{851ED49F-E239-1248-AF2A-8CCBE5733770}"/>
              </a:ext>
            </a:extLst>
          </p:cNvPr>
          <p:cNvSpPr>
            <a:spLocks noGrp="1"/>
          </p:cNvSpPr>
          <p:nvPr>
            <p:ph type="sldNum" sz="quarter" idx="12"/>
          </p:nvPr>
        </p:nvSpPr>
        <p:spPr>
          <a:xfrm>
            <a:off x="9023958" y="6356350"/>
            <a:ext cx="2743200" cy="365125"/>
          </a:xfrm>
          <a:prstGeom prst="rect">
            <a:avLst/>
          </a:prstGeom>
        </p:spPr>
        <p:txBody>
          <a:bodyPr/>
          <a:lstStyle/>
          <a:p>
            <a:fld id="{147682B7-C3DD-874F-803A-DF607D727FCD}" type="slidenum">
              <a:rPr lang="nl-NL" smtClean="0"/>
              <a:t>‹nr.›</a:t>
            </a:fld>
            <a:endParaRPr lang="nl-NL"/>
          </a:p>
        </p:txBody>
      </p:sp>
      <p:sp>
        <p:nvSpPr>
          <p:cNvPr id="8" name="Tijdelijke aanduiding voor afbeelding 6">
            <a:extLst>
              <a:ext uri="{FF2B5EF4-FFF2-40B4-BE49-F238E27FC236}">
                <a16:creationId xmlns:a16="http://schemas.microsoft.com/office/drawing/2014/main" id="{A7A7D497-261B-5D4F-9ABF-C999EE0C0BF8}"/>
              </a:ext>
            </a:extLst>
          </p:cNvPr>
          <p:cNvSpPr>
            <a:spLocks noGrp="1"/>
          </p:cNvSpPr>
          <p:nvPr>
            <p:ph type="pic" sz="quarter" idx="13"/>
          </p:nvPr>
        </p:nvSpPr>
        <p:spPr>
          <a:xfrm>
            <a:off x="5183794" y="238538"/>
            <a:ext cx="6583364" cy="5834407"/>
          </a:xfrm>
        </p:spPr>
        <p:txBody>
          <a:bodyPr/>
          <a:lstStyle/>
          <a:p>
            <a:r>
              <a:rPr lang="nl-NL"/>
              <a:t>Klik op het pictogram als u een afbeelding wilt toevoegen</a:t>
            </a:r>
            <a:endParaRPr lang="nl-BE"/>
          </a:p>
        </p:txBody>
      </p:sp>
    </p:spTree>
    <p:extLst>
      <p:ext uri="{BB962C8B-B14F-4D97-AF65-F5344CB8AC3E}">
        <p14:creationId xmlns:p14="http://schemas.microsoft.com/office/powerpoint/2010/main" val="990475505"/>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0A96F-7C59-F14F-B60C-1AFC81F7945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664910-1E4A-EB41-8FDF-65C1F02ED14A}"/>
              </a:ext>
            </a:extLst>
          </p:cNvPr>
          <p:cNvSpPr>
            <a:spLocks noGrp="1"/>
          </p:cNvSpPr>
          <p:nvPr>
            <p:ph sz="half" idx="1"/>
          </p:nvPr>
        </p:nvSpPr>
        <p:spPr>
          <a:xfrm>
            <a:off x="1251558" y="1486141"/>
            <a:ext cx="5181600" cy="469603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D55BB2B-9565-AF43-B8D2-80DA5C016872}"/>
              </a:ext>
            </a:extLst>
          </p:cNvPr>
          <p:cNvSpPr>
            <a:spLocks noGrp="1"/>
          </p:cNvSpPr>
          <p:nvPr>
            <p:ph sz="half" idx="2"/>
          </p:nvPr>
        </p:nvSpPr>
        <p:spPr>
          <a:xfrm>
            <a:off x="6585558" y="1486141"/>
            <a:ext cx="5181600" cy="469603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6E4C759-A8F9-2E48-B5C8-62D418F3CAA6}"/>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2/02/2026</a:t>
            </a:fld>
            <a:endParaRPr lang="nl-NL"/>
          </a:p>
        </p:txBody>
      </p:sp>
      <p:sp>
        <p:nvSpPr>
          <p:cNvPr id="7" name="Tijdelijke aanduiding voor dianummer 6">
            <a:extLst>
              <a:ext uri="{FF2B5EF4-FFF2-40B4-BE49-F238E27FC236}">
                <a16:creationId xmlns:a16="http://schemas.microsoft.com/office/drawing/2014/main" id="{6FDE42B9-050D-AA4A-94F0-F0D8AB202CC2}"/>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3719120347"/>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43F531-B357-824E-9107-C13C1AF5D569}"/>
              </a:ext>
            </a:extLst>
          </p:cNvPr>
          <p:cNvSpPr>
            <a:spLocks noGrp="1"/>
          </p:cNvSpPr>
          <p:nvPr>
            <p:ph type="title"/>
          </p:nvPr>
        </p:nvSpPr>
        <p:spPr>
          <a:xfrm>
            <a:off x="1251558" y="352599"/>
            <a:ext cx="10515600" cy="950400"/>
          </a:xfrm>
        </p:spPr>
        <p:txBody>
          <a:body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717CA379-9F11-5943-99E0-2EE73F3F66C9}"/>
              </a:ext>
            </a:extLst>
          </p:cNvPr>
          <p:cNvSpPr>
            <a:spLocks noGrp="1"/>
          </p:cNvSpPr>
          <p:nvPr>
            <p:ph type="body" idx="1"/>
          </p:nvPr>
        </p:nvSpPr>
        <p:spPr>
          <a:xfrm>
            <a:off x="1251558" y="1482212"/>
            <a:ext cx="5157787" cy="1010337"/>
          </a:xfrm>
          <a:noFill/>
        </p:spPr>
        <p:txBody>
          <a:bodyPr anchor="b"/>
          <a:lstStyle>
            <a:lvl1pPr marL="0" indent="0">
              <a:buNone/>
              <a:defRPr sz="2400" b="1" i="0">
                <a:latin typeface="Montserrat SemiBold" pitchFamily="2" charset="77"/>
                <a:ea typeface="Montserrat SemiBold" pitchFamily="2" charset="77"/>
                <a:cs typeface="Lato" panose="020F050202020403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28FFD86-1380-C346-9642-9D84283C6544}"/>
              </a:ext>
            </a:extLst>
          </p:cNvPr>
          <p:cNvSpPr>
            <a:spLocks noGrp="1"/>
          </p:cNvSpPr>
          <p:nvPr>
            <p:ph sz="half" idx="2"/>
          </p:nvPr>
        </p:nvSpPr>
        <p:spPr>
          <a:xfrm>
            <a:off x="1251558" y="2492549"/>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a:extLst>
              <a:ext uri="{FF2B5EF4-FFF2-40B4-BE49-F238E27FC236}">
                <a16:creationId xmlns:a16="http://schemas.microsoft.com/office/drawing/2014/main" id="{9875971D-6953-F144-909E-4595727F16E3}"/>
              </a:ext>
            </a:extLst>
          </p:cNvPr>
          <p:cNvSpPr>
            <a:spLocks noGrp="1"/>
          </p:cNvSpPr>
          <p:nvPr>
            <p:ph type="body" sz="quarter" idx="3"/>
          </p:nvPr>
        </p:nvSpPr>
        <p:spPr>
          <a:xfrm>
            <a:off x="6583970" y="1482212"/>
            <a:ext cx="5183188" cy="1010337"/>
          </a:xfrm>
          <a:noFill/>
        </p:spPr>
        <p:txBody>
          <a:bodyPr anchor="b"/>
          <a:lstStyle>
            <a:lvl1pPr marL="0" indent="0">
              <a:buNone/>
              <a:defRPr sz="2400" b="1" i="0">
                <a:latin typeface="Montserrat SemiBold" pitchFamily="2" charset="77"/>
                <a:ea typeface="Montserrat SemiBold" pitchFamily="2" charset="77"/>
                <a:cs typeface="Lato" panose="020F050202020403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E75B71C-028A-3849-819E-3D38A7E05995}"/>
              </a:ext>
            </a:extLst>
          </p:cNvPr>
          <p:cNvSpPr>
            <a:spLocks noGrp="1"/>
          </p:cNvSpPr>
          <p:nvPr>
            <p:ph sz="quarter" idx="4"/>
          </p:nvPr>
        </p:nvSpPr>
        <p:spPr>
          <a:xfrm>
            <a:off x="6583970" y="2492549"/>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F914C19-FAEF-3247-83D8-17EFAFE0D839}"/>
              </a:ext>
            </a:extLst>
          </p:cNvPr>
          <p:cNvSpPr>
            <a:spLocks noGrp="1"/>
          </p:cNvSpPr>
          <p:nvPr>
            <p:ph type="dt" sz="half" idx="10"/>
          </p:nvPr>
        </p:nvSpPr>
        <p:spPr/>
        <p:txBody>
          <a:bodyPr/>
          <a:lstStyle>
            <a:lvl1pPr>
              <a:defRPr>
                <a:solidFill>
                  <a:schemeClr val="tx1">
                    <a:lumMod val="75000"/>
                    <a:lumOff val="25000"/>
                  </a:schemeClr>
                </a:solidFill>
              </a:defRPr>
            </a:lvl1pPr>
          </a:lstStyle>
          <a:p>
            <a:fld id="{D1813C4A-BC71-0146-960C-BF89998AA54E}" type="datetime1">
              <a:rPr lang="nl-BE" smtClean="0"/>
              <a:t>2/02/2026</a:t>
            </a:fld>
            <a:endParaRPr lang="nl-NL"/>
          </a:p>
        </p:txBody>
      </p:sp>
      <p:sp>
        <p:nvSpPr>
          <p:cNvPr id="9" name="Tijdelijke aanduiding voor dianummer 8">
            <a:extLst>
              <a:ext uri="{FF2B5EF4-FFF2-40B4-BE49-F238E27FC236}">
                <a16:creationId xmlns:a16="http://schemas.microsoft.com/office/drawing/2014/main" id="{32FD3ADC-EFB8-FF41-9AF0-F608A0D79550}"/>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18595345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DBF2F2-81A8-6243-B8D5-57B715D219A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40443E-0CBC-B54B-B07F-D31F7FBDDDC9}"/>
              </a:ext>
            </a:extLst>
          </p:cNvPr>
          <p:cNvSpPr>
            <a:spLocks noGrp="1"/>
          </p:cNvSpPr>
          <p:nvPr>
            <p:ph type="dt" sz="half" idx="10"/>
          </p:nvPr>
        </p:nvSpPr>
        <p:spPr/>
        <p:txBody>
          <a:bodyPr/>
          <a:lstStyle>
            <a:lvl1pPr>
              <a:defRPr>
                <a:solidFill>
                  <a:schemeClr val="tx1">
                    <a:lumMod val="75000"/>
                    <a:lumOff val="25000"/>
                  </a:schemeClr>
                </a:solidFill>
              </a:defRPr>
            </a:lvl1pPr>
          </a:lstStyle>
          <a:p>
            <a:fld id="{A5065572-5875-DB4D-A144-09D987154F30}" type="datetime1">
              <a:rPr lang="nl-BE" smtClean="0"/>
              <a:t>2/02/2026</a:t>
            </a:fld>
            <a:endParaRPr lang="nl-NL"/>
          </a:p>
        </p:txBody>
      </p:sp>
      <p:sp>
        <p:nvSpPr>
          <p:cNvPr id="5" name="Tijdelijke aanduiding voor dianummer 4">
            <a:extLst>
              <a:ext uri="{FF2B5EF4-FFF2-40B4-BE49-F238E27FC236}">
                <a16:creationId xmlns:a16="http://schemas.microsoft.com/office/drawing/2014/main" id="{4295460F-484C-2349-8ED1-991293A99518}"/>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25154072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E054BF3-D030-294D-B170-F95F6A56CB52}"/>
              </a:ext>
            </a:extLst>
          </p:cNvPr>
          <p:cNvSpPr>
            <a:spLocks noGrp="1"/>
          </p:cNvSpPr>
          <p:nvPr>
            <p:ph type="dt" sz="half" idx="10"/>
          </p:nvPr>
        </p:nvSpPr>
        <p:spPr/>
        <p:txBody>
          <a:bodyPr/>
          <a:lstStyle>
            <a:lvl1pPr>
              <a:defRPr>
                <a:solidFill>
                  <a:schemeClr val="tx1">
                    <a:lumMod val="75000"/>
                    <a:lumOff val="25000"/>
                  </a:schemeClr>
                </a:solidFill>
              </a:defRPr>
            </a:lvl1pPr>
          </a:lstStyle>
          <a:p>
            <a:fld id="{3D193137-26B6-EA43-96CF-68D052D8622D}" type="datetime1">
              <a:rPr lang="nl-BE" smtClean="0"/>
              <a:t>2/02/2026</a:t>
            </a:fld>
            <a:endParaRPr lang="nl-NL"/>
          </a:p>
        </p:txBody>
      </p:sp>
      <p:sp>
        <p:nvSpPr>
          <p:cNvPr id="4" name="Tijdelijke aanduiding voor dianummer 3">
            <a:extLst>
              <a:ext uri="{FF2B5EF4-FFF2-40B4-BE49-F238E27FC236}">
                <a16:creationId xmlns:a16="http://schemas.microsoft.com/office/drawing/2014/main" id="{1607F72D-5057-B64E-AED4-F1BE226A81D1}"/>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7778341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BF384C-72A8-B545-AA6B-28CE2EFF873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BF4F25A-9A71-EC40-A1C8-CDF221E1A22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D99B122-E92F-E047-A32C-077675112867}"/>
              </a:ext>
            </a:extLst>
          </p:cNvPr>
          <p:cNvSpPr>
            <a:spLocks noGrp="1"/>
          </p:cNvSpPr>
          <p:nvPr>
            <p:ph type="dt" sz="half" idx="10"/>
          </p:nvPr>
        </p:nvSpPr>
        <p:spPr/>
        <p:txBody>
          <a:bodyPr/>
          <a:lstStyle/>
          <a:p>
            <a:fld id="{8EB28087-86A8-0241-80C8-CDFC1107CD8E}" type="datetime1">
              <a:rPr lang="nl-BE" smtClean="0"/>
              <a:t>2/02/2026</a:t>
            </a:fld>
            <a:endParaRPr lang="nl-NL"/>
          </a:p>
        </p:txBody>
      </p:sp>
      <p:sp>
        <p:nvSpPr>
          <p:cNvPr id="6" name="Tijdelijke aanduiding voor dianummer 5">
            <a:extLst>
              <a:ext uri="{FF2B5EF4-FFF2-40B4-BE49-F238E27FC236}">
                <a16:creationId xmlns:a16="http://schemas.microsoft.com/office/drawing/2014/main" id="{2EE9ADFE-1F14-B745-8F00-831E9F701A3C}"/>
              </a:ext>
            </a:extLst>
          </p:cNvPr>
          <p:cNvSpPr>
            <a:spLocks noGrp="1"/>
          </p:cNvSpPr>
          <p:nvPr>
            <p:ph type="sldNum" sz="quarter" idx="12"/>
          </p:nvPr>
        </p:nvSpPr>
        <p:spPr>
          <a:xfrm>
            <a:off x="9023958" y="6356350"/>
            <a:ext cx="2743200" cy="365125"/>
          </a:xfrm>
          <a:prstGeom prst="rect">
            <a:avLst/>
          </a:prstGeom>
        </p:spPr>
        <p:txBody>
          <a:bodyPr/>
          <a:lstStyle/>
          <a:p>
            <a:fld id="{147682B7-C3DD-874F-803A-DF607D727FCD}" type="slidenum">
              <a:rPr lang="nl-NL" smtClean="0"/>
              <a:t>‹nr.›</a:t>
            </a:fld>
            <a:endParaRPr lang="nl-NL"/>
          </a:p>
        </p:txBody>
      </p:sp>
    </p:spTree>
    <p:extLst>
      <p:ext uri="{BB962C8B-B14F-4D97-AF65-F5344CB8AC3E}">
        <p14:creationId xmlns:p14="http://schemas.microsoft.com/office/powerpoint/2010/main" val="18342408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23CB570-D47B-B04B-AA61-8EC91EFB3FBB}"/>
              </a:ext>
            </a:extLst>
          </p:cNvPr>
          <p:cNvSpPr/>
          <p:nvPr/>
        </p:nvSpPr>
        <p:spPr>
          <a:xfrm>
            <a:off x="9023958" y="0"/>
            <a:ext cx="316804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a:extLst>
              <a:ext uri="{FF2B5EF4-FFF2-40B4-BE49-F238E27FC236}">
                <a16:creationId xmlns:a16="http://schemas.microsoft.com/office/drawing/2014/main" id="{0988FD49-1662-974F-B777-F1EE1E0C5261}"/>
              </a:ext>
            </a:extLst>
          </p:cNvPr>
          <p:cNvSpPr/>
          <p:nvPr/>
        </p:nvSpPr>
        <p:spPr>
          <a:xfrm>
            <a:off x="0" y="0"/>
            <a:ext cx="9023958" cy="6858000"/>
          </a:xfrm>
          <a:prstGeom prst="rect">
            <a:avLst/>
          </a:prstGeom>
          <a:solidFill>
            <a:srgbClr val="AEB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Verticale titel 1">
            <a:extLst>
              <a:ext uri="{FF2B5EF4-FFF2-40B4-BE49-F238E27FC236}">
                <a16:creationId xmlns:a16="http://schemas.microsoft.com/office/drawing/2014/main" id="{36E20D7B-368C-7740-AFDA-0FD2217D7558}"/>
              </a:ext>
            </a:extLst>
          </p:cNvPr>
          <p:cNvSpPr>
            <a:spLocks noGrp="1"/>
          </p:cNvSpPr>
          <p:nvPr>
            <p:ph type="title" orient="vert"/>
          </p:nvPr>
        </p:nvSpPr>
        <p:spPr>
          <a:xfrm>
            <a:off x="9138258" y="327547"/>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4EFD6B9-925B-ED4B-91FA-D78431AACC80}"/>
              </a:ext>
            </a:extLst>
          </p:cNvPr>
          <p:cNvSpPr>
            <a:spLocks noGrp="1"/>
          </p:cNvSpPr>
          <p:nvPr>
            <p:ph type="body" orient="vert" idx="1"/>
          </p:nvPr>
        </p:nvSpPr>
        <p:spPr>
          <a:xfrm>
            <a:off x="1251558" y="327547"/>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DA027B6-04F3-7A43-B05E-13C34F28B2B6}"/>
              </a:ext>
            </a:extLst>
          </p:cNvPr>
          <p:cNvSpPr>
            <a:spLocks noGrp="1"/>
          </p:cNvSpPr>
          <p:nvPr>
            <p:ph type="dt" sz="half" idx="10"/>
          </p:nvPr>
        </p:nvSpPr>
        <p:spPr/>
        <p:txBody>
          <a:bodyPr/>
          <a:lstStyle/>
          <a:p>
            <a:fld id="{DE365B71-75B1-F449-B4E7-6CC9753235DF}" type="datetime1">
              <a:rPr lang="nl-BE" smtClean="0"/>
              <a:t>2/02/2026</a:t>
            </a:fld>
            <a:endParaRPr lang="nl-NL"/>
          </a:p>
        </p:txBody>
      </p:sp>
      <p:sp>
        <p:nvSpPr>
          <p:cNvPr id="6" name="Tijdelijke aanduiding voor dianummer 5">
            <a:extLst>
              <a:ext uri="{FF2B5EF4-FFF2-40B4-BE49-F238E27FC236}">
                <a16:creationId xmlns:a16="http://schemas.microsoft.com/office/drawing/2014/main" id="{A73BEFE3-2B2F-D14C-B945-2BB8E1C0BE98}"/>
              </a:ext>
            </a:extLst>
          </p:cNvPr>
          <p:cNvSpPr>
            <a:spLocks noGrp="1"/>
          </p:cNvSpPr>
          <p:nvPr>
            <p:ph type="sldNum" sz="quarter" idx="12"/>
          </p:nvPr>
        </p:nvSpPr>
        <p:spPr>
          <a:xfrm>
            <a:off x="9023958" y="6356350"/>
            <a:ext cx="2743200" cy="365125"/>
          </a:xfrm>
          <a:prstGeom prst="rect">
            <a:avLst/>
          </a:prstGeom>
        </p:spPr>
        <p:txBody>
          <a:bodyPr/>
          <a:lstStyle/>
          <a:p>
            <a:fld id="{147682B7-C3DD-874F-803A-DF607D727FCD}" type="slidenum">
              <a:rPr lang="nl-NL" smtClean="0"/>
              <a:t>‹nr.›</a:t>
            </a:fld>
            <a:endParaRPr lang="nl-NL"/>
          </a:p>
        </p:txBody>
      </p:sp>
    </p:spTree>
    <p:extLst>
      <p:ext uri="{BB962C8B-B14F-4D97-AF65-F5344CB8AC3E}">
        <p14:creationId xmlns:p14="http://schemas.microsoft.com/office/powerpoint/2010/main" val="1570893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38930DC-F82B-054D-9A6D-0EB1A1B97502}"/>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3" name="Tijdelijke aanduiding voor voettekst 2">
            <a:extLst>
              <a:ext uri="{FF2B5EF4-FFF2-40B4-BE49-F238E27FC236}">
                <a16:creationId xmlns:a16="http://schemas.microsoft.com/office/drawing/2014/main" id="{B97A0632-4CCE-7945-BC59-36A71FDE2F9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5D9F442-4E4B-CA45-84B3-F79B58635B72}"/>
              </a:ext>
            </a:extLst>
          </p:cNvPr>
          <p:cNvSpPr>
            <a:spLocks noGrp="1"/>
          </p:cNvSpPr>
          <p:nvPr>
            <p:ph type="sldNum" sz="quarter" idx="12"/>
          </p:nvPr>
        </p:nvSpPr>
        <p:spPr/>
        <p:txBody>
          <a:bodyPr/>
          <a:lstStyle/>
          <a:p>
            <a:fld id="{613BD3F6-D440-F641-AE5B-91D092FCF394}" type="slidenum">
              <a:rPr lang="nl-NL" smtClean="0"/>
              <a:t>‹nr.›</a:t>
            </a:fld>
            <a:endParaRPr lang="nl-NL"/>
          </a:p>
        </p:txBody>
      </p:sp>
      <p:pic>
        <p:nvPicPr>
          <p:cNvPr id="6" name="Afbeelding 5">
            <a:extLst>
              <a:ext uri="{FF2B5EF4-FFF2-40B4-BE49-F238E27FC236}">
                <a16:creationId xmlns:a16="http://schemas.microsoft.com/office/drawing/2014/main" id="{BCC8BAB4-B244-744A-AD5E-D9E6AD4AF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6375" y="2164835"/>
            <a:ext cx="4159250" cy="1968500"/>
          </a:xfrm>
          <a:prstGeom prst="rect">
            <a:avLst/>
          </a:prstGeom>
        </p:spPr>
      </p:pic>
      <p:sp>
        <p:nvSpPr>
          <p:cNvPr id="8" name="Tekstvak 7">
            <a:extLst>
              <a:ext uri="{FF2B5EF4-FFF2-40B4-BE49-F238E27FC236}">
                <a16:creationId xmlns:a16="http://schemas.microsoft.com/office/drawing/2014/main" id="{0150B5F8-497B-AA4E-B969-D14CC5BE0014}"/>
              </a:ext>
            </a:extLst>
          </p:cNvPr>
          <p:cNvSpPr txBox="1"/>
          <p:nvPr/>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2508716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ontactgegevens">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E054BF3-D030-294D-B170-F95F6A56CB52}"/>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2/02/2026</a:t>
            </a:fld>
            <a:endParaRPr lang="nl-NL"/>
          </a:p>
        </p:txBody>
      </p:sp>
      <p:sp>
        <p:nvSpPr>
          <p:cNvPr id="4" name="Tijdelijke aanduiding voor dianummer 3">
            <a:extLst>
              <a:ext uri="{FF2B5EF4-FFF2-40B4-BE49-F238E27FC236}">
                <a16:creationId xmlns:a16="http://schemas.microsoft.com/office/drawing/2014/main" id="{1607F72D-5057-B64E-AED4-F1BE226A81D1}"/>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
        <p:nvSpPr>
          <p:cNvPr id="5" name="Tekstvak 4">
            <a:extLst>
              <a:ext uri="{FF2B5EF4-FFF2-40B4-BE49-F238E27FC236}">
                <a16:creationId xmlns:a16="http://schemas.microsoft.com/office/drawing/2014/main" id="{AE9F40C5-4F4B-3F44-86DD-A5687E817170}"/>
              </a:ext>
            </a:extLst>
          </p:cNvPr>
          <p:cNvSpPr txBox="1"/>
          <p:nvPr/>
        </p:nvSpPr>
        <p:spPr>
          <a:xfrm>
            <a:off x="1251558" y="1477014"/>
            <a:ext cx="8379459" cy="3907865"/>
          </a:xfrm>
          <a:prstGeom prst="rect">
            <a:avLst/>
          </a:prstGeom>
          <a:noFill/>
        </p:spPr>
        <p:txBody>
          <a:bodyPr wrap="square" rtlCol="0">
            <a:spAutoFit/>
          </a:bodyPr>
          <a:lstStyle/>
          <a:p>
            <a:pPr>
              <a:lnSpc>
                <a:spcPct val="150000"/>
              </a:lnSpc>
            </a:pPr>
            <a:r>
              <a:rPr lang="nl-NL" sz="2400" b="1" i="0" dirty="0" err="1">
                <a:latin typeface="Montserrat Alternates SemiBold" pitchFamily="2" charset="77"/>
                <a:ea typeface="Lato" panose="020F0502020204030203" pitchFamily="34" charset="0"/>
                <a:cs typeface="Lato" panose="020F0502020204030203" pitchFamily="34" charset="0"/>
              </a:rPr>
              <a:t>Socius</a:t>
            </a:r>
            <a:r>
              <a:rPr lang="nl-NL" sz="2400" b="1" i="0" dirty="0">
                <a:latin typeface="Montserrat Alternates SemiBold" pitchFamily="2" charset="77"/>
                <a:ea typeface="Lato" panose="020F0502020204030203" pitchFamily="34" charset="0"/>
                <a:cs typeface="Lato" panose="020F0502020204030203" pitchFamily="34" charset="0"/>
              </a:rPr>
              <a:t>, Steunpunt sociaal-cultureel werk vzw</a:t>
            </a:r>
          </a:p>
          <a:p>
            <a:pPr>
              <a:lnSpc>
                <a:spcPct val="150000"/>
              </a:lnSpc>
            </a:pPr>
            <a:r>
              <a:rPr lang="nl-NL" sz="2400" b="0" i="0" dirty="0" err="1">
                <a:latin typeface="Montserrat" pitchFamily="2" charset="77"/>
                <a:ea typeface="Roboto Slab Light" pitchFamily="2" charset="0"/>
              </a:rPr>
              <a:t>Sainctelettesquare</a:t>
            </a:r>
            <a:r>
              <a:rPr lang="nl-NL" sz="2400" b="0" i="0" dirty="0">
                <a:latin typeface="Montserrat" pitchFamily="2" charset="77"/>
                <a:ea typeface="Roboto Slab Light" pitchFamily="2" charset="0"/>
              </a:rPr>
              <a:t> 19, 1000 Brussel</a:t>
            </a:r>
          </a:p>
          <a:p>
            <a:pPr marL="0" indent="0">
              <a:lnSpc>
                <a:spcPct val="150000"/>
              </a:lnSpc>
              <a:tabLst>
                <a:tab pos="355600" algn="l"/>
              </a:tabLst>
            </a:pPr>
            <a:r>
              <a:rPr lang="nl-NL" sz="2400" b="0" i="0" dirty="0">
                <a:latin typeface="Montserrat" pitchFamily="2" charset="77"/>
                <a:ea typeface="Roboto Slab Light" pitchFamily="2" charset="0"/>
              </a:rPr>
              <a:t>02 215 27 08</a:t>
            </a:r>
          </a:p>
          <a:p>
            <a:pPr marL="0" indent="0">
              <a:lnSpc>
                <a:spcPct val="150000"/>
              </a:lnSpc>
              <a:tabLst>
                <a:tab pos="355600" algn="l"/>
              </a:tabLst>
            </a:pPr>
            <a:r>
              <a:rPr lang="nl-NL" sz="2400" b="0" i="0" dirty="0" err="1">
                <a:latin typeface="Montserrat" pitchFamily="2" charset="77"/>
                <a:ea typeface="Roboto Slab Light" pitchFamily="2" charset="0"/>
              </a:rPr>
              <a:t>welkom@socius.be</a:t>
            </a:r>
            <a:endParaRPr lang="nl-NL" sz="2400" b="0" i="0" dirty="0">
              <a:latin typeface="Montserrat" pitchFamily="2" charset="77"/>
              <a:ea typeface="Roboto Slab Light" pitchFamily="2" charset="0"/>
            </a:endParaRPr>
          </a:p>
          <a:p>
            <a:pPr marL="0" indent="0">
              <a:lnSpc>
                <a:spcPct val="150000"/>
              </a:lnSpc>
              <a:tabLst>
                <a:tab pos="355600" algn="l"/>
              </a:tabLst>
            </a:pPr>
            <a:r>
              <a:rPr lang="nl-NL" sz="2400" b="0" i="0" dirty="0" err="1">
                <a:latin typeface="Montserrat" pitchFamily="2" charset="77"/>
                <a:ea typeface="Roboto Slab Light" pitchFamily="2" charset="0"/>
              </a:rPr>
              <a:t>www.socius.be</a:t>
            </a:r>
            <a:endParaRPr lang="nl-NL" sz="2400" b="0" i="0" dirty="0">
              <a:latin typeface="Montserrat" pitchFamily="2" charset="77"/>
              <a:ea typeface="Roboto Slab Light" pitchFamily="2" charset="0"/>
            </a:endParaRPr>
          </a:p>
          <a:p>
            <a:pPr marL="0" indent="0">
              <a:lnSpc>
                <a:spcPct val="150000"/>
              </a:lnSpc>
              <a:tabLst>
                <a:tab pos="355600" algn="l"/>
              </a:tabLst>
            </a:pPr>
            <a:r>
              <a:rPr lang="nl-NL" sz="2400" b="0" i="0" dirty="0">
                <a:latin typeface="Montserrat" pitchFamily="2" charset="77"/>
                <a:ea typeface="Roboto Slab Light" pitchFamily="2" charset="0"/>
              </a:rPr>
              <a:t>	@</a:t>
            </a:r>
            <a:r>
              <a:rPr lang="nl-NL" sz="2400" b="0" i="0" dirty="0" err="1">
                <a:latin typeface="Montserrat" pitchFamily="2" charset="77"/>
                <a:ea typeface="Roboto Slab Light" pitchFamily="2" charset="0"/>
              </a:rPr>
              <a:t>sociustweets</a:t>
            </a:r>
            <a:endParaRPr lang="nl-NL" sz="2400" b="0" i="0" dirty="0">
              <a:latin typeface="Montserrat" pitchFamily="2" charset="77"/>
              <a:ea typeface="Roboto Slab Light" pitchFamily="2" charset="0"/>
            </a:endParaRPr>
          </a:p>
          <a:p>
            <a:pPr marL="0" indent="0">
              <a:lnSpc>
                <a:spcPct val="150000"/>
              </a:lnSpc>
              <a:tabLst>
                <a:tab pos="355600" algn="l"/>
              </a:tabLst>
            </a:pPr>
            <a:r>
              <a:rPr lang="nl-NL" sz="2400" b="0" i="0" dirty="0">
                <a:latin typeface="Montserrat" pitchFamily="2" charset="77"/>
                <a:ea typeface="Roboto Slab Light" pitchFamily="2" charset="0"/>
              </a:rPr>
              <a:t>	</a:t>
            </a:r>
            <a:r>
              <a:rPr lang="nl-NL" sz="2400" b="0" i="0" dirty="0" err="1">
                <a:latin typeface="Montserrat" pitchFamily="2" charset="77"/>
                <a:ea typeface="Roboto Slab Light" pitchFamily="2" charset="0"/>
              </a:rPr>
              <a:t>facebook.com</a:t>
            </a:r>
            <a:r>
              <a:rPr lang="nl-NL" sz="2400" b="0" i="0" dirty="0">
                <a:latin typeface="Montserrat" pitchFamily="2" charset="77"/>
                <a:ea typeface="Roboto Slab Light" pitchFamily="2" charset="0"/>
              </a:rPr>
              <a:t>/</a:t>
            </a:r>
            <a:r>
              <a:rPr lang="nl-NL" sz="2400" b="0" i="0" dirty="0" err="1">
                <a:latin typeface="Montserrat" pitchFamily="2" charset="77"/>
                <a:ea typeface="Roboto Slab Light" pitchFamily="2" charset="0"/>
              </a:rPr>
              <a:t>sociaalcultureel</a:t>
            </a:r>
            <a:endParaRPr lang="nl-NL" sz="2400" b="0" i="0" dirty="0">
              <a:latin typeface="Montserrat" pitchFamily="2" charset="77"/>
              <a:ea typeface="Roboto Slab Light" pitchFamily="2" charset="0"/>
            </a:endParaRPr>
          </a:p>
        </p:txBody>
      </p:sp>
      <p:pic>
        <p:nvPicPr>
          <p:cNvPr id="6" name="Afbeelding 5">
            <a:extLst>
              <a:ext uri="{FF2B5EF4-FFF2-40B4-BE49-F238E27FC236}">
                <a16:creationId xmlns:a16="http://schemas.microsoft.com/office/drawing/2014/main" id="{48225070-790C-5546-9E9D-E05D1D5A15B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196830" y="4914036"/>
            <a:ext cx="432000" cy="432000"/>
          </a:xfrm>
          <a:prstGeom prst="rect">
            <a:avLst/>
          </a:prstGeom>
        </p:spPr>
      </p:pic>
      <p:pic>
        <p:nvPicPr>
          <p:cNvPr id="11" name="Afbeelding 10">
            <a:extLst>
              <a:ext uri="{FF2B5EF4-FFF2-40B4-BE49-F238E27FC236}">
                <a16:creationId xmlns:a16="http://schemas.microsoft.com/office/drawing/2014/main" id="{382F2B2B-8BB9-F945-A0F1-AAC27231977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276537" y="4456668"/>
            <a:ext cx="360000" cy="292320"/>
          </a:xfrm>
          <a:prstGeom prst="rect">
            <a:avLst/>
          </a:prstGeom>
        </p:spPr>
      </p:pic>
      <p:sp>
        <p:nvSpPr>
          <p:cNvPr id="17" name="Tekstvak 16">
            <a:extLst>
              <a:ext uri="{FF2B5EF4-FFF2-40B4-BE49-F238E27FC236}">
                <a16:creationId xmlns:a16="http://schemas.microsoft.com/office/drawing/2014/main" id="{CC288982-CBA0-8042-B490-A3BC7E5D1D3F}"/>
              </a:ext>
            </a:extLst>
          </p:cNvPr>
          <p:cNvSpPr txBox="1"/>
          <p:nvPr/>
        </p:nvSpPr>
        <p:spPr>
          <a:xfrm>
            <a:off x="1251558" y="417107"/>
            <a:ext cx="10515600" cy="830997"/>
          </a:xfrm>
          <a:prstGeom prst="rect">
            <a:avLst/>
          </a:prstGeom>
          <a:noFill/>
        </p:spPr>
        <p:txBody>
          <a:bodyPr wrap="square" rtlCol="0">
            <a:spAutoFit/>
          </a:bodyPr>
          <a:lstStyle/>
          <a:p>
            <a:r>
              <a:rPr lang="nl-BE" sz="4800" b="1" i="0" dirty="0">
                <a:latin typeface="Montserrat Alternates SemiBold" pitchFamily="2" charset="77"/>
              </a:rPr>
              <a:t>Contact</a:t>
            </a:r>
          </a:p>
        </p:txBody>
      </p:sp>
    </p:spTree>
    <p:extLst>
      <p:ext uri="{BB962C8B-B14F-4D97-AF65-F5344CB8AC3E}">
        <p14:creationId xmlns:p14="http://schemas.microsoft.com/office/powerpoint/2010/main" val="858596945"/>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4AE854-AC1F-0842-89AB-F124347061F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E6149EB-5BA8-6C4C-83D1-DF8BB0FB8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12AF880-EC30-3646-878F-28B30472F4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35D09B0-6E36-8548-9539-AE41A0DCF0A2}"/>
              </a:ext>
            </a:extLst>
          </p:cNvPr>
          <p:cNvSpPr>
            <a:spLocks noGrp="1"/>
          </p:cNvSpPr>
          <p:nvPr>
            <p:ph type="dt" sz="half" idx="10"/>
          </p:nvPr>
        </p:nvSpPr>
        <p:spPr/>
        <p:txBody>
          <a:bodyPr/>
          <a:lstStyle/>
          <a:p>
            <a:fld id="{5E95C820-4338-024E-BF08-931EBBEBC982}" type="datetimeFigureOut">
              <a:rPr lang="nl-BE" smtClean="0"/>
              <a:t>2/02/2026</a:t>
            </a:fld>
            <a:endParaRPr lang="nl-BE"/>
          </a:p>
        </p:txBody>
      </p:sp>
      <p:sp>
        <p:nvSpPr>
          <p:cNvPr id="6" name="Tijdelijke aanduiding voor voettekst 5">
            <a:extLst>
              <a:ext uri="{FF2B5EF4-FFF2-40B4-BE49-F238E27FC236}">
                <a16:creationId xmlns:a16="http://schemas.microsoft.com/office/drawing/2014/main" id="{C7437520-D211-2B45-B7EE-079206AA381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51ED49F-E239-1248-AF2A-8CCBE5733770}"/>
              </a:ext>
            </a:extLst>
          </p:cNvPr>
          <p:cNvSpPr>
            <a:spLocks noGrp="1"/>
          </p:cNvSpPr>
          <p:nvPr>
            <p:ph type="sldNum" sz="quarter" idx="12"/>
          </p:nvPr>
        </p:nvSpPr>
        <p:spPr/>
        <p:txBody>
          <a:bodyPr/>
          <a:lstStyle/>
          <a:p>
            <a:fld id="{4C0AECF9-E3E7-714A-8B87-1ADE51243046}" type="slidenum">
              <a:rPr lang="nl-BE" smtClean="0"/>
              <a:t>‹nr.›</a:t>
            </a:fld>
            <a:endParaRPr lang="nl-BE"/>
          </a:p>
        </p:txBody>
      </p:sp>
    </p:spTree>
    <p:extLst>
      <p:ext uri="{BB962C8B-B14F-4D97-AF65-F5344CB8AC3E}">
        <p14:creationId xmlns:p14="http://schemas.microsoft.com/office/powerpoint/2010/main" val="285806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1E732-C9EC-4E4B-9BBA-1F04097EE2A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4ED5CA8-9E78-104F-9527-3F795C9B0C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4E03E17C-D12A-D843-B432-C43411DE94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A6817024-7BA1-1748-AE5A-52D2AD68AD3B}"/>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6" name="Tijdelijke aanduiding voor voettekst 5">
            <a:extLst>
              <a:ext uri="{FF2B5EF4-FFF2-40B4-BE49-F238E27FC236}">
                <a16:creationId xmlns:a16="http://schemas.microsoft.com/office/drawing/2014/main" id="{0749230A-41DA-054A-B3D4-615B5CC227A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B63357C-1596-0D47-926F-468D240032C8}"/>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42705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C33819-793C-1840-B9C0-017735514E2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B9234ED-AA79-1E4B-9BB6-54E80987F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DEF040BE-59C2-2348-A3E6-AB6A35B386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1FDAD79D-6B90-B24F-A808-5EF703E4E563}"/>
              </a:ext>
            </a:extLst>
          </p:cNvPr>
          <p:cNvSpPr>
            <a:spLocks noGrp="1"/>
          </p:cNvSpPr>
          <p:nvPr>
            <p:ph type="dt" sz="half" idx="10"/>
          </p:nvPr>
        </p:nvSpPr>
        <p:spPr/>
        <p:txBody>
          <a:bodyPr/>
          <a:lstStyle/>
          <a:p>
            <a:fld id="{42A6FF1A-BDC3-9B4A-9A0E-C7FECFA0BDCA}" type="datetimeFigureOut">
              <a:rPr lang="nl-NL" smtClean="0"/>
              <a:t>02-02-2026</a:t>
            </a:fld>
            <a:endParaRPr lang="nl-NL"/>
          </a:p>
        </p:txBody>
      </p:sp>
      <p:sp>
        <p:nvSpPr>
          <p:cNvPr id="6" name="Tijdelijke aanduiding voor voettekst 5">
            <a:extLst>
              <a:ext uri="{FF2B5EF4-FFF2-40B4-BE49-F238E27FC236}">
                <a16:creationId xmlns:a16="http://schemas.microsoft.com/office/drawing/2014/main" id="{4B409A1B-3831-BC4B-BAD9-E5258300F5C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C28FA6F-0FC9-A145-AB11-29E110A14135}"/>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2289486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theme" Target="../theme/theme4.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theme" Target="../theme/theme5.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2.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image" Target="../media/image5.png"/><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2AF3AAE-031F-6A4F-BD83-3099BC28DCDA}"/>
              </a:ext>
            </a:extLst>
          </p:cNvPr>
          <p:cNvSpPr>
            <a:spLocks noGrp="1"/>
          </p:cNvSpPr>
          <p:nvPr>
            <p:ph type="title"/>
          </p:nvPr>
        </p:nvSpPr>
        <p:spPr>
          <a:xfrm>
            <a:off x="838200" y="365125"/>
            <a:ext cx="10515600" cy="1325563"/>
          </a:xfrm>
          <a:prstGeom prst="rect">
            <a:avLst/>
          </a:prstGeom>
          <a:solidFill>
            <a:srgbClr val="56A0AF"/>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21B3F8C0-69BE-3842-944E-66946971BB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F8A2AFF-D98E-C04D-9A95-6E53A03633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42A6FF1A-BDC3-9B4A-9A0E-C7FECFA0BDCA}" type="datetimeFigureOut">
              <a:rPr lang="nl-NL" smtClean="0"/>
              <a:t>02-02-2026</a:t>
            </a:fld>
            <a:endParaRPr lang="nl-NL"/>
          </a:p>
        </p:txBody>
      </p:sp>
      <p:sp>
        <p:nvSpPr>
          <p:cNvPr id="5" name="Tijdelijke aanduiding voor voettekst 4">
            <a:extLst>
              <a:ext uri="{FF2B5EF4-FFF2-40B4-BE49-F238E27FC236}">
                <a16:creationId xmlns:a16="http://schemas.microsoft.com/office/drawing/2014/main" id="{1A493443-8696-F34C-8B69-9A902580D0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endParaRPr lang="nl-NL"/>
          </a:p>
        </p:txBody>
      </p:sp>
      <p:sp>
        <p:nvSpPr>
          <p:cNvPr id="6" name="Tijdelijke aanduiding voor dianummer 5">
            <a:extLst>
              <a:ext uri="{FF2B5EF4-FFF2-40B4-BE49-F238E27FC236}">
                <a16:creationId xmlns:a16="http://schemas.microsoft.com/office/drawing/2014/main" id="{C78F4DA1-DF5B-E541-8BBB-05E60E1E36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613BD3F6-D440-F641-AE5B-91D092FCF394}" type="slidenum">
              <a:rPr lang="nl-NL" smtClean="0"/>
              <a:t>‹nr.›</a:t>
            </a:fld>
            <a:endParaRPr lang="nl-NL"/>
          </a:p>
        </p:txBody>
      </p:sp>
    </p:spTree>
    <p:extLst>
      <p:ext uri="{BB962C8B-B14F-4D97-AF65-F5344CB8AC3E}">
        <p14:creationId xmlns:p14="http://schemas.microsoft.com/office/powerpoint/2010/main" val="18501306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56A0AF"/>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56A0AF"/>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56A0AF"/>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56A0AF"/>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56A0AF"/>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CCCCD31-DFD6-DF4A-916A-4C140CB7EFAD}"/>
              </a:ext>
            </a:extLst>
          </p:cNvPr>
          <p:cNvSpPr>
            <a:spLocks noGrp="1"/>
          </p:cNvSpPr>
          <p:nvPr>
            <p:ph type="title"/>
          </p:nvPr>
        </p:nvSpPr>
        <p:spPr>
          <a:xfrm>
            <a:off x="838200" y="365125"/>
            <a:ext cx="10515600" cy="1325563"/>
          </a:xfrm>
          <a:prstGeom prst="rect">
            <a:avLst/>
          </a:prstGeom>
          <a:solidFill>
            <a:srgbClr val="E293A0"/>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3E05236F-80CE-AB41-ACCB-F13F188963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6059D30-4E7D-CB4F-8D96-647AC25C9F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728EFE5F-146A-AE4D-82AE-1C770E115498}" type="datetime1">
              <a:rPr lang="nl-BE" smtClean="0"/>
              <a:t>2/02/2026</a:t>
            </a:fld>
            <a:endParaRPr lang="nl-NL"/>
          </a:p>
        </p:txBody>
      </p:sp>
      <p:sp>
        <p:nvSpPr>
          <p:cNvPr id="5" name="Tijdelijke aanduiding voor voettekst 4">
            <a:extLst>
              <a:ext uri="{FF2B5EF4-FFF2-40B4-BE49-F238E27FC236}">
                <a16:creationId xmlns:a16="http://schemas.microsoft.com/office/drawing/2014/main" id="{8FA3F43F-2602-AF49-9CDD-B3E04BCA6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8D883A9E-6594-A04F-B94A-AEED3A67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07F6E0D6-A729-A343-BD51-CF1518E34F29}" type="slidenum">
              <a:rPr lang="nl-NL" smtClean="0"/>
              <a:pPr/>
              <a:t>‹nr.›</a:t>
            </a:fld>
            <a:endParaRPr lang="nl-NL"/>
          </a:p>
        </p:txBody>
      </p:sp>
    </p:spTree>
    <p:extLst>
      <p:ext uri="{BB962C8B-B14F-4D97-AF65-F5344CB8AC3E}">
        <p14:creationId xmlns:p14="http://schemas.microsoft.com/office/powerpoint/2010/main" val="429364225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E293A0"/>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E293A0"/>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E293A0"/>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E293A0"/>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E293A0"/>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EE7B625-4461-AB48-AD68-F97BDC49F1D1}"/>
              </a:ext>
            </a:extLst>
          </p:cNvPr>
          <p:cNvSpPr>
            <a:spLocks noGrp="1"/>
          </p:cNvSpPr>
          <p:nvPr>
            <p:ph type="title"/>
          </p:nvPr>
        </p:nvSpPr>
        <p:spPr>
          <a:xfrm>
            <a:off x="838200" y="365125"/>
            <a:ext cx="10515600" cy="1325563"/>
          </a:xfrm>
          <a:prstGeom prst="rect">
            <a:avLst/>
          </a:prstGeom>
          <a:solidFill>
            <a:srgbClr val="81B490"/>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00132950-EC7C-9C44-B8FA-B694CFE7A6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A9D8469-7E78-9747-953C-5B5D0D691D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02AC27FB-9181-5A41-B2BE-D59E6C9784F8}" type="datetime1">
              <a:rPr lang="nl-BE" smtClean="0"/>
              <a:t>2/02/2026</a:t>
            </a:fld>
            <a:endParaRPr lang="nl-NL"/>
          </a:p>
        </p:txBody>
      </p:sp>
      <p:sp>
        <p:nvSpPr>
          <p:cNvPr id="5" name="Tijdelijke aanduiding voor voettekst 4">
            <a:extLst>
              <a:ext uri="{FF2B5EF4-FFF2-40B4-BE49-F238E27FC236}">
                <a16:creationId xmlns:a16="http://schemas.microsoft.com/office/drawing/2014/main" id="{BDA14B4A-D29A-F843-BB8F-B9ECB3A1A5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EB88E7E2-7803-1942-8E16-9016E9885C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227536BA-0181-5449-863C-1488F682DEA0}" type="slidenum">
              <a:rPr lang="nl-NL" smtClean="0"/>
              <a:pPr/>
              <a:t>‹nr.›</a:t>
            </a:fld>
            <a:endParaRPr lang="nl-NL"/>
          </a:p>
        </p:txBody>
      </p:sp>
    </p:spTree>
    <p:extLst>
      <p:ext uri="{BB962C8B-B14F-4D97-AF65-F5344CB8AC3E}">
        <p14:creationId xmlns:p14="http://schemas.microsoft.com/office/powerpoint/2010/main" val="380101950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81B490"/>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81B490"/>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81B490"/>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81B490"/>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81B490"/>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CE4B79D-B5E9-9E40-8D2B-D9FB76B64A39}"/>
              </a:ext>
            </a:extLst>
          </p:cNvPr>
          <p:cNvSpPr>
            <a:spLocks noGrp="1"/>
          </p:cNvSpPr>
          <p:nvPr>
            <p:ph type="title"/>
          </p:nvPr>
        </p:nvSpPr>
        <p:spPr>
          <a:xfrm>
            <a:off x="838200" y="365125"/>
            <a:ext cx="10515600" cy="1325563"/>
          </a:xfrm>
          <a:prstGeom prst="rect">
            <a:avLst/>
          </a:prstGeom>
          <a:solidFill>
            <a:srgbClr val="EDD463"/>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FCACE600-E405-B749-9484-3A647B449F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3A6FFB-E310-FD4D-A060-A8385AEBF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B6D5E2E6-19CC-5946-984D-450D3B9E2BA7}" type="datetime1">
              <a:rPr lang="nl-BE" smtClean="0"/>
              <a:t>2/02/2026</a:t>
            </a:fld>
            <a:endParaRPr lang="nl-NL"/>
          </a:p>
        </p:txBody>
      </p:sp>
      <p:sp>
        <p:nvSpPr>
          <p:cNvPr id="5" name="Tijdelijke aanduiding voor voettekst 4">
            <a:extLst>
              <a:ext uri="{FF2B5EF4-FFF2-40B4-BE49-F238E27FC236}">
                <a16:creationId xmlns:a16="http://schemas.microsoft.com/office/drawing/2014/main" id="{3EE9CB62-4AAE-1E40-8FFF-E39E0A2C3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B637B0D7-1C34-214F-B791-A15BE2BC31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6E50D961-4023-B742-AC14-A3EE00F1F2C4}" type="slidenum">
              <a:rPr lang="nl-NL" smtClean="0"/>
              <a:pPr/>
              <a:t>‹nr.›</a:t>
            </a:fld>
            <a:endParaRPr lang="nl-NL"/>
          </a:p>
        </p:txBody>
      </p:sp>
    </p:spTree>
    <p:extLst>
      <p:ext uri="{BB962C8B-B14F-4D97-AF65-F5344CB8AC3E}">
        <p14:creationId xmlns:p14="http://schemas.microsoft.com/office/powerpoint/2010/main" val="373690750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EDD463"/>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EDD463"/>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EDD463"/>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EDD463"/>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EDD463"/>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FEBB017-D20C-C04D-9EBC-63C5D5963DA2}"/>
              </a:ext>
            </a:extLst>
          </p:cNvPr>
          <p:cNvSpPr>
            <a:spLocks noGrp="1"/>
          </p:cNvSpPr>
          <p:nvPr>
            <p:ph type="title"/>
          </p:nvPr>
        </p:nvSpPr>
        <p:spPr>
          <a:xfrm>
            <a:off x="838200" y="365125"/>
            <a:ext cx="10515600" cy="1325563"/>
          </a:xfrm>
          <a:prstGeom prst="rect">
            <a:avLst/>
          </a:prstGeom>
          <a:solidFill>
            <a:schemeClr val="bg1">
              <a:lumMod val="50000"/>
            </a:schemeClr>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6436E393-7F28-314D-97DB-1F2A6BBE9A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BEF7EA2-26A3-7A43-B580-40F396983C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65E76BDA-4F7D-BB4F-BC11-CDA12689AE7A}" type="datetime1">
              <a:rPr lang="nl-BE" smtClean="0"/>
              <a:t>2/02/2026</a:t>
            </a:fld>
            <a:endParaRPr lang="nl-NL"/>
          </a:p>
        </p:txBody>
      </p:sp>
      <p:sp>
        <p:nvSpPr>
          <p:cNvPr id="5" name="Tijdelijke aanduiding voor voettekst 4">
            <a:extLst>
              <a:ext uri="{FF2B5EF4-FFF2-40B4-BE49-F238E27FC236}">
                <a16:creationId xmlns:a16="http://schemas.microsoft.com/office/drawing/2014/main" id="{707ADC73-DAAD-A84D-9B4A-4818DD04F3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06102431-5B1B-BF41-A102-53A4D7804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D534DCCA-CF7E-5449-8E20-7273539BE424}" type="slidenum">
              <a:rPr lang="nl-NL" smtClean="0"/>
              <a:pPr/>
              <a:t>‹nr.›</a:t>
            </a:fld>
            <a:endParaRPr lang="nl-NL"/>
          </a:p>
        </p:txBody>
      </p:sp>
    </p:spTree>
    <p:extLst>
      <p:ext uri="{BB962C8B-B14F-4D97-AF65-F5344CB8AC3E}">
        <p14:creationId xmlns:p14="http://schemas.microsoft.com/office/powerpoint/2010/main" val="2828084901"/>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chemeClr val="bg1">
            <a:lumMod val="50000"/>
          </a:schemeClr>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chemeClr val="bg1">
            <a:lumMod val="50000"/>
          </a:schemeClr>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chemeClr val="bg1">
            <a:lumMod val="50000"/>
          </a:schemeClr>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chemeClr val="bg1">
            <a:lumMod val="50000"/>
          </a:schemeClr>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12192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264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sp>
        <p:nvSpPr>
          <p:cNvPr id="79" name="Footer Placeholder 4"/>
          <p:cNvSpPr>
            <a:spLocks noGrp="1"/>
          </p:cNvSpPr>
          <p:nvPr>
            <p:ph type="ftr" sz="quarter" idx="3"/>
          </p:nvPr>
        </p:nvSpPr>
        <p:spPr>
          <a:xfrm>
            <a:off x="1007435" y="6084000"/>
            <a:ext cx="5376565"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endParaRPr lang="nl-BE"/>
          </a:p>
        </p:txBody>
      </p:sp>
      <p:sp>
        <p:nvSpPr>
          <p:cNvPr id="86" name="Slide Number Placeholder 85"/>
          <p:cNvSpPr>
            <a:spLocks noGrp="1"/>
          </p:cNvSpPr>
          <p:nvPr>
            <p:ph type="sldNum" sz="quarter" idx="4"/>
          </p:nvPr>
        </p:nvSpPr>
        <p:spPr>
          <a:xfrm>
            <a:off x="480000" y="6084000"/>
            <a:ext cx="48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8B0123D1-74CB-4153-99BE-5534DF07B8A2}" type="slidenum">
              <a:rPr lang="nl-BE" smtClean="0"/>
              <a:t>‹nr.›</a:t>
            </a:fld>
            <a:endParaRPr lang="nl-BE"/>
          </a:p>
        </p:txBody>
      </p:sp>
      <p:sp>
        <p:nvSpPr>
          <p:cNvPr id="2" name="Title Placeholder 1"/>
          <p:cNvSpPr>
            <a:spLocks noGrp="1"/>
          </p:cNvSpPr>
          <p:nvPr>
            <p:ph type="title"/>
          </p:nvPr>
        </p:nvSpPr>
        <p:spPr>
          <a:xfrm>
            <a:off x="0" y="0"/>
            <a:ext cx="12192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12192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1425835" y="6570001"/>
            <a:ext cx="902541"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fld id="{805C8F0B-A8B8-41AB-B0D2-285821FDFE02}" type="datetimeFigureOut">
              <a:rPr lang="nl-BE" smtClean="0"/>
              <a:t>2/02/2026</a:t>
            </a:fld>
            <a:endParaRPr lang="nl-BE"/>
          </a:p>
        </p:txBody>
      </p:sp>
      <p:pic>
        <p:nvPicPr>
          <p:cNvPr id="9" name="Picture 8" descr="tm_rgb.jpg"/>
          <p:cNvPicPr>
            <a:picLocks noChangeAspect="1"/>
          </p:cNvPicPr>
          <p:nvPr/>
        </p:nvPicPr>
        <p:blipFill>
          <a:blip r:embed="rId13"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413874555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6" r:id="rId8"/>
    <p:sldLayoutId id="2147483737" r:id="rId9"/>
    <p:sldLayoutId id="2147483738" r:id="rId10"/>
    <p:sldLayoutId id="2147483739" r:id="rId11"/>
  </p:sldLayoutIdLst>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C981F450-3446-DA4C-B9DA-4463205D0DC1}"/>
              </a:ext>
            </a:extLst>
          </p:cNvPr>
          <p:cNvSpPr/>
          <p:nvPr/>
        </p:nvSpPr>
        <p:spPr>
          <a:xfrm>
            <a:off x="0" y="1470991"/>
            <a:ext cx="12192000" cy="5387009"/>
          </a:xfrm>
          <a:prstGeom prst="rect">
            <a:avLst/>
          </a:prstGeom>
          <a:solidFill>
            <a:srgbClr val="F8F9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jdelijke aanduiding voor titel 1">
            <a:extLst>
              <a:ext uri="{FF2B5EF4-FFF2-40B4-BE49-F238E27FC236}">
                <a16:creationId xmlns:a16="http://schemas.microsoft.com/office/drawing/2014/main" id="{FB49B6B8-CE45-F245-BFAE-E8B80311846F}"/>
              </a:ext>
            </a:extLst>
          </p:cNvPr>
          <p:cNvSpPr>
            <a:spLocks noGrp="1"/>
          </p:cNvSpPr>
          <p:nvPr>
            <p:ph type="title"/>
          </p:nvPr>
        </p:nvSpPr>
        <p:spPr>
          <a:xfrm>
            <a:off x="1251558" y="365126"/>
            <a:ext cx="10515600" cy="946840"/>
          </a:xfrm>
          <a:prstGeom prst="rect">
            <a:avLst/>
          </a:prstGeom>
          <a:noFill/>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4A5A6BC7-F810-6148-AB61-18F6EB8EB13D}"/>
              </a:ext>
            </a:extLst>
          </p:cNvPr>
          <p:cNvSpPr>
            <a:spLocks noGrp="1"/>
          </p:cNvSpPr>
          <p:nvPr>
            <p:ph type="body" idx="1"/>
          </p:nvPr>
        </p:nvSpPr>
        <p:spPr>
          <a:xfrm>
            <a:off x="1251558" y="1470991"/>
            <a:ext cx="10515600" cy="4705972"/>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48E47797-8E70-6147-B810-086C8ED89BD5}"/>
              </a:ext>
            </a:extLst>
          </p:cNvPr>
          <p:cNvSpPr>
            <a:spLocks noGrp="1"/>
          </p:cNvSpPr>
          <p:nvPr>
            <p:ph type="dt" sz="half" idx="2"/>
          </p:nvPr>
        </p:nvSpPr>
        <p:spPr>
          <a:xfrm>
            <a:off x="1251558" y="6356350"/>
            <a:ext cx="2743200" cy="365125"/>
          </a:xfrm>
          <a:prstGeom prst="rect">
            <a:avLst/>
          </a:prstGeom>
        </p:spPr>
        <p:txBody>
          <a:bodyPr vert="horz" lIns="91440" tIns="45720" rIns="91440" bIns="45720" rtlCol="0" anchor="ctr"/>
          <a:lstStyle>
            <a:lvl1pPr algn="l">
              <a:defRPr sz="900" b="0" i="0">
                <a:solidFill>
                  <a:schemeClr val="tx1">
                    <a:lumMod val="75000"/>
                    <a:lumOff val="25000"/>
                  </a:schemeClr>
                </a:solidFill>
                <a:latin typeface="Montserrat" pitchFamily="2" charset="77"/>
                <a:ea typeface="Lato Light" panose="020F0502020204030203" pitchFamily="34" charset="0"/>
                <a:cs typeface="Lato Light" panose="020F0502020204030203" pitchFamily="34" charset="0"/>
              </a:defRPr>
            </a:lvl1pPr>
          </a:lstStyle>
          <a:p>
            <a:fld id="{42A6FF1A-BDC3-9B4A-9A0E-C7FECFA0BDCA}" type="datetimeFigureOut">
              <a:rPr lang="nl-NL" smtClean="0"/>
              <a:t>02-02-2026</a:t>
            </a:fld>
            <a:endParaRPr lang="nl-NL"/>
          </a:p>
        </p:txBody>
      </p:sp>
      <p:sp>
        <p:nvSpPr>
          <p:cNvPr id="6" name="Tijdelijke aanduiding voor dianummer 5">
            <a:extLst>
              <a:ext uri="{FF2B5EF4-FFF2-40B4-BE49-F238E27FC236}">
                <a16:creationId xmlns:a16="http://schemas.microsoft.com/office/drawing/2014/main" id="{13B5BEAC-EF30-4B44-8243-F4B65443E599}"/>
              </a:ext>
            </a:extLst>
          </p:cNvPr>
          <p:cNvSpPr>
            <a:spLocks noGrp="1"/>
          </p:cNvSpPr>
          <p:nvPr>
            <p:ph type="sldNum" sz="quarter" idx="4"/>
          </p:nvPr>
        </p:nvSpPr>
        <p:spPr>
          <a:xfrm>
            <a:off x="9023958" y="6356350"/>
            <a:ext cx="2743200" cy="365125"/>
          </a:xfrm>
          <a:prstGeom prst="rect">
            <a:avLst/>
          </a:prstGeom>
        </p:spPr>
        <p:txBody>
          <a:bodyPr vert="horz" lIns="91440" tIns="45720" rIns="91440" bIns="45720" rtlCol="0" anchor="ctr"/>
          <a:lstStyle>
            <a:lvl1pPr algn="r">
              <a:defRPr sz="900" b="0" i="0">
                <a:solidFill>
                  <a:schemeClr val="tx1">
                    <a:lumMod val="75000"/>
                    <a:lumOff val="25000"/>
                  </a:schemeClr>
                </a:solidFill>
                <a:latin typeface="Montserrat" pitchFamily="2" charset="77"/>
                <a:ea typeface="Lato Light" panose="020F0502020204030203" pitchFamily="34" charset="0"/>
                <a:cs typeface="Lato Light" panose="020F0502020204030203" pitchFamily="34" charset="0"/>
              </a:defRPr>
            </a:lvl1pPr>
          </a:lstStyle>
          <a:p>
            <a:fld id="{613BD3F6-D440-F641-AE5B-91D092FCF394}" type="slidenum">
              <a:rPr lang="nl-NL" smtClean="0"/>
              <a:t>‹nr.›</a:t>
            </a:fld>
            <a:endParaRPr lang="nl-NL"/>
          </a:p>
        </p:txBody>
      </p:sp>
      <p:pic>
        <p:nvPicPr>
          <p:cNvPr id="9" name="Afbeelding 8">
            <a:extLst>
              <a:ext uri="{FF2B5EF4-FFF2-40B4-BE49-F238E27FC236}">
                <a16:creationId xmlns:a16="http://schemas.microsoft.com/office/drawing/2014/main" id="{44FD0EDA-47DF-D349-A285-86B28AAE6B0D}"/>
              </a:ext>
            </a:extLst>
          </p:cNvPr>
          <p:cNvPicPr>
            <a:picLocks noChangeAspect="1"/>
          </p:cNvPicPr>
          <p:nvPr/>
        </p:nvPicPr>
        <p:blipFill>
          <a:blip r:embed="rId15"/>
          <a:stretch>
            <a:fillRect/>
          </a:stretch>
        </p:blipFill>
        <p:spPr>
          <a:xfrm>
            <a:off x="0" y="2514600"/>
            <a:ext cx="914400" cy="1828800"/>
          </a:xfrm>
          <a:prstGeom prst="rect">
            <a:avLst/>
          </a:prstGeom>
        </p:spPr>
      </p:pic>
    </p:spTree>
    <p:extLst>
      <p:ext uri="{BB962C8B-B14F-4D97-AF65-F5344CB8AC3E}">
        <p14:creationId xmlns:p14="http://schemas.microsoft.com/office/powerpoint/2010/main" val="413150834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7" r:id="rId13"/>
  </p:sldLayoutIdLst>
  <p:txStyles>
    <p:titleStyle>
      <a:lvl1pPr algn="l" defTabSz="914400" rtl="0" eaLnBrk="1" latinLnBrk="0" hangingPunct="1">
        <a:lnSpc>
          <a:spcPct val="100000"/>
        </a:lnSpc>
        <a:spcBef>
          <a:spcPct val="0"/>
        </a:spcBef>
        <a:buNone/>
        <a:defRPr sz="4800" b="1" i="0" kern="1200" cap="none" baseline="0">
          <a:solidFill>
            <a:sysClr val="windowText" lastClr="000000"/>
          </a:solidFill>
          <a:latin typeface="Montserrat Alternates SemiBold" pitchFamily="2" charset="77"/>
          <a:ea typeface="Montserrat Alternates SemiBold" pitchFamily="2" charset="77"/>
          <a:cs typeface="Lato" panose="020F0502020204030203" pitchFamily="34" charset="0"/>
        </a:defRPr>
      </a:lvl1pPr>
    </p:titleStyle>
    <p:bodyStyle>
      <a:lvl1pPr marL="228600" indent="-228600" algn="l" defTabSz="914400" rtl="0" eaLnBrk="1" latinLnBrk="0" hangingPunct="1">
        <a:lnSpc>
          <a:spcPct val="150000"/>
        </a:lnSpc>
        <a:spcBef>
          <a:spcPts val="0"/>
        </a:spcBef>
        <a:buClr>
          <a:srgbClr val="F37043"/>
        </a:buClr>
        <a:buFont typeface="Wingdings" pitchFamily="2" charset="2"/>
        <a:buChar char="§"/>
        <a:defRPr sz="2800" b="0" i="0" kern="1200">
          <a:solidFill>
            <a:schemeClr val="tx1"/>
          </a:solidFill>
          <a:latin typeface="Montserrat" pitchFamily="2" charset="77"/>
          <a:ea typeface="Roboto Slab Light" pitchFamily="2" charset="0"/>
          <a:cs typeface="+mn-cs"/>
        </a:defRPr>
      </a:lvl1pPr>
      <a:lvl2pPr marL="685800" indent="-228600" algn="l" defTabSz="914400" rtl="0" eaLnBrk="1" latinLnBrk="0" hangingPunct="1">
        <a:lnSpc>
          <a:spcPct val="150000"/>
        </a:lnSpc>
        <a:spcBef>
          <a:spcPts val="0"/>
        </a:spcBef>
        <a:buClr>
          <a:srgbClr val="DEB0D2"/>
        </a:buClr>
        <a:buFont typeface="Arial" panose="020B0604020202020204" pitchFamily="34" charset="0"/>
        <a:buChar char="•"/>
        <a:defRPr sz="2400" b="0" i="0" kern="1200">
          <a:solidFill>
            <a:schemeClr val="tx1"/>
          </a:solidFill>
          <a:latin typeface="Montserrat" pitchFamily="2" charset="77"/>
          <a:ea typeface="Roboto Slab Light" pitchFamily="2" charset="0"/>
          <a:cs typeface="+mn-cs"/>
        </a:defRPr>
      </a:lvl2pPr>
      <a:lvl3pPr marL="1143000" indent="-228600" algn="l" defTabSz="914400" rtl="0" eaLnBrk="1" latinLnBrk="0" hangingPunct="1">
        <a:lnSpc>
          <a:spcPct val="150000"/>
        </a:lnSpc>
        <a:spcBef>
          <a:spcPts val="0"/>
        </a:spcBef>
        <a:buClr>
          <a:srgbClr val="F37043"/>
        </a:buClr>
        <a:buFont typeface="Wingdings" pitchFamily="2" charset="2"/>
        <a:buChar char="§"/>
        <a:defRPr sz="2000" b="0" i="0" kern="1200">
          <a:solidFill>
            <a:schemeClr val="tx1"/>
          </a:solidFill>
          <a:latin typeface="Montserrat" pitchFamily="2" charset="77"/>
          <a:ea typeface="Roboto Slab Light" pitchFamily="2" charset="0"/>
          <a:cs typeface="+mn-cs"/>
        </a:defRPr>
      </a:lvl3pPr>
      <a:lvl4pPr marL="1600200" indent="-228600" algn="l" defTabSz="914400" rtl="0" eaLnBrk="1" latinLnBrk="0" hangingPunct="1">
        <a:lnSpc>
          <a:spcPct val="150000"/>
        </a:lnSpc>
        <a:spcBef>
          <a:spcPts val="0"/>
        </a:spcBef>
        <a:buClr>
          <a:srgbClr val="DEB0D2"/>
        </a:buClr>
        <a:buFont typeface="Arial" panose="020B0604020202020204" pitchFamily="34" charset="0"/>
        <a:buChar char="•"/>
        <a:defRPr sz="1800" b="0" i="0" kern="1200">
          <a:solidFill>
            <a:schemeClr val="tx1"/>
          </a:solidFill>
          <a:latin typeface="Montserrat" pitchFamily="2" charset="77"/>
          <a:ea typeface="Roboto Slab Light" pitchFamily="2" charset="0"/>
          <a:cs typeface="+mn-cs"/>
        </a:defRPr>
      </a:lvl4pPr>
      <a:lvl5pPr marL="2057400" indent="-228600" algn="l" defTabSz="914400" rtl="0" eaLnBrk="1" latinLnBrk="0" hangingPunct="1">
        <a:lnSpc>
          <a:spcPct val="150000"/>
        </a:lnSpc>
        <a:spcBef>
          <a:spcPts val="0"/>
        </a:spcBef>
        <a:buClr>
          <a:srgbClr val="F37043"/>
        </a:buClr>
        <a:buFont typeface="Wingdings" pitchFamily="2" charset="2"/>
        <a:buChar char="§"/>
        <a:defRPr sz="1800" b="0" i="0" kern="1200">
          <a:solidFill>
            <a:schemeClr val="tx1"/>
          </a:solidFill>
          <a:latin typeface="Montserrat" pitchFamily="2" charset="77"/>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67.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B8F7D2-A418-79FB-39F5-88D0F3D97FB9}"/>
              </a:ext>
            </a:extLst>
          </p:cNvPr>
          <p:cNvSpPr>
            <a:spLocks noGrp="1"/>
          </p:cNvSpPr>
          <p:nvPr>
            <p:ph type="title"/>
          </p:nvPr>
        </p:nvSpPr>
        <p:spPr/>
        <p:txBody>
          <a:bodyPr/>
          <a:lstStyle/>
          <a:p>
            <a:r>
              <a:rPr lang="nl-NL" dirty="0">
                <a:latin typeface="Lato" charset="0"/>
                <a:ea typeface="Lato" charset="0"/>
                <a:cs typeface="Lato" charset="0"/>
              </a:rPr>
              <a:t>Basisvorming </a:t>
            </a:r>
            <a:br>
              <a:rPr lang="nl-NL" dirty="0">
                <a:latin typeface="Lato" charset="0"/>
                <a:ea typeface="Lato" charset="0"/>
                <a:cs typeface="Lato" charset="0"/>
              </a:rPr>
            </a:br>
            <a:r>
              <a:rPr lang="nl-NL" dirty="0">
                <a:latin typeface="Lato" charset="0"/>
                <a:ea typeface="Lato" charset="0"/>
                <a:cs typeface="Lato" charset="0"/>
              </a:rPr>
              <a:t>‘Leercontexten”</a:t>
            </a:r>
            <a:endParaRPr lang="nl-BE" dirty="0"/>
          </a:p>
        </p:txBody>
      </p:sp>
      <p:sp>
        <p:nvSpPr>
          <p:cNvPr id="3" name="Tijdelijke aanduiding voor tekst 2">
            <a:extLst>
              <a:ext uri="{FF2B5EF4-FFF2-40B4-BE49-F238E27FC236}">
                <a16:creationId xmlns:a16="http://schemas.microsoft.com/office/drawing/2014/main" id="{0431FDDB-B57D-B572-5000-B42047D14040}"/>
              </a:ext>
            </a:extLst>
          </p:cNvPr>
          <p:cNvSpPr>
            <a:spLocks noGrp="1"/>
          </p:cNvSpPr>
          <p:nvPr>
            <p:ph type="body" idx="1"/>
          </p:nvPr>
        </p:nvSpPr>
        <p:spPr/>
        <p:txBody>
          <a:bodyPr>
            <a:normAutofit fontScale="92500" lnSpcReduction="10000"/>
          </a:bodyPr>
          <a:lstStyle/>
          <a:p>
            <a:r>
              <a:rPr lang="nl-NL" dirty="0">
                <a:latin typeface="Lato" charset="0"/>
                <a:ea typeface="Lato" charset="0"/>
                <a:cs typeface="Lato" charset="0"/>
              </a:rPr>
              <a:t>Gie Van den Eeckhaut</a:t>
            </a:r>
            <a:br>
              <a:rPr lang="nl-NL" dirty="0">
                <a:latin typeface="Lato" charset="0"/>
                <a:ea typeface="Lato" charset="0"/>
                <a:cs typeface="Lato" charset="0"/>
              </a:rPr>
            </a:br>
            <a:r>
              <a:rPr lang="nl-NL" dirty="0">
                <a:latin typeface="Lato" charset="0"/>
                <a:ea typeface="Lato" charset="0"/>
                <a:cs typeface="Lato" charset="0"/>
              </a:rPr>
              <a:t>coördinator werkveld</a:t>
            </a:r>
          </a:p>
          <a:p>
            <a:r>
              <a:rPr lang="nl-NL" dirty="0">
                <a:solidFill>
                  <a:schemeClr val="tx1">
                    <a:lumMod val="50000"/>
                    <a:lumOff val="50000"/>
                  </a:schemeClr>
                </a:solidFill>
                <a:latin typeface="Lato Medium" charset="0"/>
                <a:ea typeface="Lato Medium" charset="0"/>
                <a:cs typeface="Lato Medium" charset="0"/>
              </a:rPr>
              <a:t>Dag 2 – 2 februari 2026</a:t>
            </a:r>
            <a:endParaRPr lang="nl-BE" dirty="0"/>
          </a:p>
        </p:txBody>
      </p:sp>
    </p:spTree>
    <p:extLst>
      <p:ext uri="{BB962C8B-B14F-4D97-AF65-F5344CB8AC3E}">
        <p14:creationId xmlns:p14="http://schemas.microsoft.com/office/powerpoint/2010/main" val="3974466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E37D315-39C2-C943-8CD0-9CA55DA2A191}"/>
              </a:ext>
            </a:extLst>
          </p:cNvPr>
          <p:cNvGraphicFramePr/>
          <p:nvPr/>
        </p:nvGraphicFramePr>
        <p:xfrm>
          <a:off x="2032000" y="777767"/>
          <a:ext cx="8128000" cy="5360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841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A145358-37AD-FA48-9E56-C23B96D11B90}"/>
              </a:ext>
            </a:extLst>
          </p:cNvPr>
          <p:cNvGraphicFramePr/>
          <p:nvPr/>
        </p:nvGraphicFramePr>
        <p:xfrm>
          <a:off x="2032000" y="1274233"/>
          <a:ext cx="8128000"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vak 5">
            <a:extLst>
              <a:ext uri="{FF2B5EF4-FFF2-40B4-BE49-F238E27FC236}">
                <a16:creationId xmlns:a16="http://schemas.microsoft.com/office/drawing/2014/main" id="{DEA0CD26-2A19-4644-92F4-919FC2606B86}"/>
              </a:ext>
            </a:extLst>
          </p:cNvPr>
          <p:cNvSpPr txBox="1"/>
          <p:nvPr/>
        </p:nvSpPr>
        <p:spPr>
          <a:xfrm>
            <a:off x="5466546" y="714704"/>
            <a:ext cx="1258907" cy="408623"/>
          </a:xfrm>
          <a:prstGeom prst="roundRect">
            <a:avLst/>
          </a:prstGeom>
          <a:solidFill>
            <a:srgbClr val="D3D441"/>
          </a:solidFill>
        </p:spPr>
        <p:txBody>
          <a:bodyPr wrap="none" rtlCol="0">
            <a:spAutoFit/>
          </a:bodyPr>
          <a:lstStyle/>
          <a:p>
            <a:r>
              <a:rPr lang="nl-BE" dirty="0"/>
              <a:t>Individueel</a:t>
            </a:r>
          </a:p>
        </p:txBody>
      </p:sp>
      <p:sp>
        <p:nvSpPr>
          <p:cNvPr id="7" name="Tekstvak 6">
            <a:extLst>
              <a:ext uri="{FF2B5EF4-FFF2-40B4-BE49-F238E27FC236}">
                <a16:creationId xmlns:a16="http://schemas.microsoft.com/office/drawing/2014/main" id="{ABDB6230-EE37-704E-BA54-C406067E07CA}"/>
              </a:ext>
            </a:extLst>
          </p:cNvPr>
          <p:cNvSpPr txBox="1"/>
          <p:nvPr/>
        </p:nvSpPr>
        <p:spPr>
          <a:xfrm>
            <a:off x="4854702" y="5734673"/>
            <a:ext cx="2482594" cy="408623"/>
          </a:xfrm>
          <a:prstGeom prst="roundRect">
            <a:avLst/>
          </a:prstGeom>
          <a:solidFill>
            <a:srgbClr val="D3D441"/>
          </a:solidFill>
        </p:spPr>
        <p:txBody>
          <a:bodyPr wrap="none" rtlCol="0">
            <a:spAutoFit/>
          </a:bodyPr>
          <a:lstStyle/>
          <a:p>
            <a:r>
              <a:rPr lang="nl-BE" dirty="0"/>
              <a:t>Leren in of van de groep</a:t>
            </a:r>
          </a:p>
        </p:txBody>
      </p:sp>
      <p:sp>
        <p:nvSpPr>
          <p:cNvPr id="8" name="Tekstvak 7">
            <a:extLst>
              <a:ext uri="{FF2B5EF4-FFF2-40B4-BE49-F238E27FC236}">
                <a16:creationId xmlns:a16="http://schemas.microsoft.com/office/drawing/2014/main" id="{D029FE2E-4288-0746-B642-6D1A1A64342F}"/>
              </a:ext>
            </a:extLst>
          </p:cNvPr>
          <p:cNvSpPr txBox="1"/>
          <p:nvPr/>
        </p:nvSpPr>
        <p:spPr>
          <a:xfrm>
            <a:off x="8376433" y="3224687"/>
            <a:ext cx="927680" cy="408623"/>
          </a:xfrm>
          <a:prstGeom prst="roundRect">
            <a:avLst/>
          </a:prstGeom>
          <a:solidFill>
            <a:srgbClr val="D3D441"/>
          </a:solidFill>
        </p:spPr>
        <p:txBody>
          <a:bodyPr wrap="none" rtlCol="0">
            <a:spAutoFit/>
          </a:bodyPr>
          <a:lstStyle/>
          <a:p>
            <a:r>
              <a:rPr lang="nl-BE" dirty="0"/>
              <a:t>Acteurs</a:t>
            </a:r>
          </a:p>
        </p:txBody>
      </p:sp>
      <p:sp>
        <p:nvSpPr>
          <p:cNvPr id="9" name="Tekstvak 8">
            <a:extLst>
              <a:ext uri="{FF2B5EF4-FFF2-40B4-BE49-F238E27FC236}">
                <a16:creationId xmlns:a16="http://schemas.microsoft.com/office/drawing/2014/main" id="{E1CA52BB-D5E1-914B-80E3-F9780DB07E30}"/>
              </a:ext>
            </a:extLst>
          </p:cNvPr>
          <p:cNvSpPr txBox="1"/>
          <p:nvPr/>
        </p:nvSpPr>
        <p:spPr>
          <a:xfrm>
            <a:off x="2986938" y="3224686"/>
            <a:ext cx="828630" cy="408623"/>
          </a:xfrm>
          <a:prstGeom prst="roundRect">
            <a:avLst/>
          </a:prstGeom>
          <a:solidFill>
            <a:srgbClr val="D3D441"/>
          </a:solidFill>
        </p:spPr>
        <p:txBody>
          <a:bodyPr wrap="none" rtlCol="0">
            <a:spAutoFit/>
          </a:bodyPr>
          <a:lstStyle/>
          <a:p>
            <a:r>
              <a:rPr lang="nl-BE" dirty="0"/>
              <a:t>Kijkers</a:t>
            </a:r>
          </a:p>
        </p:txBody>
      </p:sp>
      <p:sp>
        <p:nvSpPr>
          <p:cNvPr id="10" name="Tekstvak 9">
            <a:extLst>
              <a:ext uri="{FF2B5EF4-FFF2-40B4-BE49-F238E27FC236}">
                <a16:creationId xmlns:a16="http://schemas.microsoft.com/office/drawing/2014/main" id="{898E13D0-DE3A-5744-B7EA-5AB23E64CB5A}"/>
              </a:ext>
            </a:extLst>
          </p:cNvPr>
          <p:cNvSpPr txBox="1"/>
          <p:nvPr/>
        </p:nvSpPr>
        <p:spPr>
          <a:xfrm>
            <a:off x="658550" y="530038"/>
            <a:ext cx="4403257" cy="461665"/>
          </a:xfrm>
          <a:prstGeom prst="rect">
            <a:avLst/>
          </a:prstGeom>
          <a:noFill/>
        </p:spPr>
        <p:txBody>
          <a:bodyPr wrap="none" rtlCol="0">
            <a:spAutoFit/>
          </a:bodyPr>
          <a:lstStyle/>
          <a:p>
            <a:r>
              <a:rPr lang="nl-BE" sz="2400" b="1" dirty="0">
                <a:solidFill>
                  <a:srgbClr val="F47043"/>
                </a:solidFill>
              </a:rPr>
              <a:t>‘Klassiek’ sociaal-cultureel leren?</a:t>
            </a:r>
          </a:p>
        </p:txBody>
      </p:sp>
    </p:spTree>
    <p:extLst>
      <p:ext uri="{BB962C8B-B14F-4D97-AF65-F5344CB8AC3E}">
        <p14:creationId xmlns:p14="http://schemas.microsoft.com/office/powerpoint/2010/main" val="3387663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6118D-7CDD-476D-5D95-BA4A7F5AFA93}"/>
            </a:ext>
          </a:extLst>
        </p:cNvPr>
        <p:cNvGrpSpPr/>
        <p:nvPr/>
      </p:nvGrpSpPr>
      <p:grpSpPr>
        <a:xfrm>
          <a:off x="0" y="0"/>
          <a:ext cx="0" cy="0"/>
          <a:chOff x="0" y="0"/>
          <a:chExt cx="0" cy="0"/>
        </a:xfrm>
      </p:grpSpPr>
      <p:sp>
        <p:nvSpPr>
          <p:cNvPr id="2" name="Ovaal 1">
            <a:extLst>
              <a:ext uri="{FF2B5EF4-FFF2-40B4-BE49-F238E27FC236}">
                <a16:creationId xmlns:a16="http://schemas.microsoft.com/office/drawing/2014/main" id="{D7A0F360-E5CD-851B-2723-B6BEE6AFB7A4}"/>
              </a:ext>
            </a:extLst>
          </p:cNvPr>
          <p:cNvSpPr/>
          <p:nvPr/>
        </p:nvSpPr>
        <p:spPr>
          <a:xfrm rot="18568924">
            <a:off x="3925225" y="2329555"/>
            <a:ext cx="6171797" cy="3909503"/>
          </a:xfrm>
          <a:prstGeom prst="ellipse">
            <a:avLst/>
          </a:prstGeom>
          <a:solidFill>
            <a:srgbClr val="1554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4" name="Diagram 3">
            <a:extLst>
              <a:ext uri="{FF2B5EF4-FFF2-40B4-BE49-F238E27FC236}">
                <a16:creationId xmlns:a16="http://schemas.microsoft.com/office/drawing/2014/main" id="{C087357B-52B9-C7B9-B0C0-BC0D5187F002}"/>
              </a:ext>
            </a:extLst>
          </p:cNvPr>
          <p:cNvGraphicFramePr/>
          <p:nvPr/>
        </p:nvGraphicFramePr>
        <p:xfrm>
          <a:off x="2032000" y="1274233"/>
          <a:ext cx="8128000"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vak 5">
            <a:extLst>
              <a:ext uri="{FF2B5EF4-FFF2-40B4-BE49-F238E27FC236}">
                <a16:creationId xmlns:a16="http://schemas.microsoft.com/office/drawing/2014/main" id="{CCC28BAE-2BB0-77E1-7CED-853DE49999E8}"/>
              </a:ext>
            </a:extLst>
          </p:cNvPr>
          <p:cNvSpPr txBox="1"/>
          <p:nvPr/>
        </p:nvSpPr>
        <p:spPr>
          <a:xfrm>
            <a:off x="5466546" y="714704"/>
            <a:ext cx="1258907" cy="408623"/>
          </a:xfrm>
          <a:prstGeom prst="roundRect">
            <a:avLst/>
          </a:prstGeom>
          <a:solidFill>
            <a:srgbClr val="D3D441"/>
          </a:solidFill>
        </p:spPr>
        <p:txBody>
          <a:bodyPr wrap="none" rtlCol="0">
            <a:spAutoFit/>
          </a:bodyPr>
          <a:lstStyle/>
          <a:p>
            <a:r>
              <a:rPr lang="nl-BE" dirty="0"/>
              <a:t>Individueel</a:t>
            </a:r>
          </a:p>
        </p:txBody>
      </p:sp>
      <p:sp>
        <p:nvSpPr>
          <p:cNvPr id="7" name="Tekstvak 6">
            <a:extLst>
              <a:ext uri="{FF2B5EF4-FFF2-40B4-BE49-F238E27FC236}">
                <a16:creationId xmlns:a16="http://schemas.microsoft.com/office/drawing/2014/main" id="{50EF4192-9AE9-FE50-027C-91F6FF8D973F}"/>
              </a:ext>
            </a:extLst>
          </p:cNvPr>
          <p:cNvSpPr txBox="1"/>
          <p:nvPr/>
        </p:nvSpPr>
        <p:spPr>
          <a:xfrm>
            <a:off x="4854702" y="5734673"/>
            <a:ext cx="2482594" cy="408623"/>
          </a:xfrm>
          <a:prstGeom prst="roundRect">
            <a:avLst/>
          </a:prstGeom>
          <a:solidFill>
            <a:srgbClr val="D3D441"/>
          </a:solidFill>
        </p:spPr>
        <p:txBody>
          <a:bodyPr wrap="none" rtlCol="0">
            <a:spAutoFit/>
          </a:bodyPr>
          <a:lstStyle/>
          <a:p>
            <a:r>
              <a:rPr lang="nl-BE" dirty="0"/>
              <a:t>Leren in of van de groep</a:t>
            </a:r>
          </a:p>
        </p:txBody>
      </p:sp>
      <p:sp>
        <p:nvSpPr>
          <p:cNvPr id="8" name="Tekstvak 7">
            <a:extLst>
              <a:ext uri="{FF2B5EF4-FFF2-40B4-BE49-F238E27FC236}">
                <a16:creationId xmlns:a16="http://schemas.microsoft.com/office/drawing/2014/main" id="{A3111316-9C8D-19D6-240C-662021D4A5F7}"/>
              </a:ext>
            </a:extLst>
          </p:cNvPr>
          <p:cNvSpPr txBox="1"/>
          <p:nvPr/>
        </p:nvSpPr>
        <p:spPr>
          <a:xfrm>
            <a:off x="8376433" y="3224687"/>
            <a:ext cx="927680" cy="408623"/>
          </a:xfrm>
          <a:prstGeom prst="roundRect">
            <a:avLst/>
          </a:prstGeom>
          <a:solidFill>
            <a:srgbClr val="D3D441"/>
          </a:solidFill>
        </p:spPr>
        <p:txBody>
          <a:bodyPr wrap="none" rtlCol="0">
            <a:spAutoFit/>
          </a:bodyPr>
          <a:lstStyle/>
          <a:p>
            <a:r>
              <a:rPr lang="nl-BE" dirty="0"/>
              <a:t>Acteurs</a:t>
            </a:r>
          </a:p>
        </p:txBody>
      </p:sp>
      <p:sp>
        <p:nvSpPr>
          <p:cNvPr id="9" name="Tekstvak 8">
            <a:extLst>
              <a:ext uri="{FF2B5EF4-FFF2-40B4-BE49-F238E27FC236}">
                <a16:creationId xmlns:a16="http://schemas.microsoft.com/office/drawing/2014/main" id="{2B2564D2-1239-6926-AD6B-3F446D7F4815}"/>
              </a:ext>
            </a:extLst>
          </p:cNvPr>
          <p:cNvSpPr txBox="1"/>
          <p:nvPr/>
        </p:nvSpPr>
        <p:spPr>
          <a:xfrm>
            <a:off x="2986938" y="3224686"/>
            <a:ext cx="828630" cy="408623"/>
          </a:xfrm>
          <a:prstGeom prst="roundRect">
            <a:avLst/>
          </a:prstGeom>
          <a:solidFill>
            <a:srgbClr val="D3D441"/>
          </a:solidFill>
        </p:spPr>
        <p:txBody>
          <a:bodyPr wrap="none" rtlCol="0">
            <a:spAutoFit/>
          </a:bodyPr>
          <a:lstStyle/>
          <a:p>
            <a:r>
              <a:rPr lang="nl-BE" dirty="0"/>
              <a:t>Kijkers</a:t>
            </a:r>
          </a:p>
        </p:txBody>
      </p:sp>
      <p:sp>
        <p:nvSpPr>
          <p:cNvPr id="10" name="Tekstvak 9">
            <a:extLst>
              <a:ext uri="{FF2B5EF4-FFF2-40B4-BE49-F238E27FC236}">
                <a16:creationId xmlns:a16="http://schemas.microsoft.com/office/drawing/2014/main" id="{9DDC5F3D-454A-D190-6B2A-0475CD3E0AA1}"/>
              </a:ext>
            </a:extLst>
          </p:cNvPr>
          <p:cNvSpPr txBox="1"/>
          <p:nvPr/>
        </p:nvSpPr>
        <p:spPr>
          <a:xfrm>
            <a:off x="658550" y="530038"/>
            <a:ext cx="4403257" cy="461665"/>
          </a:xfrm>
          <a:prstGeom prst="rect">
            <a:avLst/>
          </a:prstGeom>
          <a:noFill/>
        </p:spPr>
        <p:txBody>
          <a:bodyPr wrap="none" rtlCol="0">
            <a:spAutoFit/>
          </a:bodyPr>
          <a:lstStyle/>
          <a:p>
            <a:r>
              <a:rPr lang="nl-BE" sz="2400" b="1" dirty="0">
                <a:solidFill>
                  <a:srgbClr val="F47043"/>
                </a:solidFill>
              </a:rPr>
              <a:t>‘Klassiek’ sociaal-cultureel leren?</a:t>
            </a:r>
          </a:p>
        </p:txBody>
      </p:sp>
    </p:spTree>
    <p:extLst>
      <p:ext uri="{BB962C8B-B14F-4D97-AF65-F5344CB8AC3E}">
        <p14:creationId xmlns:p14="http://schemas.microsoft.com/office/powerpoint/2010/main" val="40652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79BA9-16E3-8D88-08A5-B8CC57EECCBF}"/>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3F344D4C-EE10-19AC-91AB-FD54BA0E648D}"/>
              </a:ext>
            </a:extLst>
          </p:cNvPr>
          <p:cNvGraphicFramePr/>
          <p:nvPr/>
        </p:nvGraphicFramePr>
        <p:xfrm>
          <a:off x="2032000" y="1274233"/>
          <a:ext cx="8128000"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vak 5">
            <a:extLst>
              <a:ext uri="{FF2B5EF4-FFF2-40B4-BE49-F238E27FC236}">
                <a16:creationId xmlns:a16="http://schemas.microsoft.com/office/drawing/2014/main" id="{F85ED7B1-5845-A770-7195-C910E906A0B8}"/>
              </a:ext>
            </a:extLst>
          </p:cNvPr>
          <p:cNvSpPr txBox="1"/>
          <p:nvPr/>
        </p:nvSpPr>
        <p:spPr>
          <a:xfrm>
            <a:off x="5466546" y="714704"/>
            <a:ext cx="1258907" cy="408623"/>
          </a:xfrm>
          <a:prstGeom prst="roundRect">
            <a:avLst/>
          </a:prstGeom>
          <a:solidFill>
            <a:srgbClr val="D3D441"/>
          </a:solidFill>
        </p:spPr>
        <p:txBody>
          <a:bodyPr wrap="none" rtlCol="0">
            <a:spAutoFit/>
          </a:bodyPr>
          <a:lstStyle/>
          <a:p>
            <a:r>
              <a:rPr lang="nl-BE" dirty="0"/>
              <a:t>Individueel</a:t>
            </a:r>
          </a:p>
        </p:txBody>
      </p:sp>
      <p:sp>
        <p:nvSpPr>
          <p:cNvPr id="7" name="Tekstvak 6">
            <a:extLst>
              <a:ext uri="{FF2B5EF4-FFF2-40B4-BE49-F238E27FC236}">
                <a16:creationId xmlns:a16="http://schemas.microsoft.com/office/drawing/2014/main" id="{7F7E8550-5F46-2761-F1A3-45418B757260}"/>
              </a:ext>
            </a:extLst>
          </p:cNvPr>
          <p:cNvSpPr txBox="1"/>
          <p:nvPr/>
        </p:nvSpPr>
        <p:spPr>
          <a:xfrm>
            <a:off x="4854702" y="5734673"/>
            <a:ext cx="2482594" cy="408623"/>
          </a:xfrm>
          <a:prstGeom prst="roundRect">
            <a:avLst/>
          </a:prstGeom>
          <a:solidFill>
            <a:srgbClr val="D3D441"/>
          </a:solidFill>
        </p:spPr>
        <p:txBody>
          <a:bodyPr wrap="none" rtlCol="0">
            <a:spAutoFit/>
          </a:bodyPr>
          <a:lstStyle/>
          <a:p>
            <a:r>
              <a:rPr lang="nl-BE" dirty="0"/>
              <a:t>Leren in of van de groep</a:t>
            </a:r>
          </a:p>
        </p:txBody>
      </p:sp>
      <p:sp>
        <p:nvSpPr>
          <p:cNvPr id="8" name="Tekstvak 7">
            <a:extLst>
              <a:ext uri="{FF2B5EF4-FFF2-40B4-BE49-F238E27FC236}">
                <a16:creationId xmlns:a16="http://schemas.microsoft.com/office/drawing/2014/main" id="{4EEED00F-DE72-9F1B-32DA-C906DFB25E7E}"/>
              </a:ext>
            </a:extLst>
          </p:cNvPr>
          <p:cNvSpPr txBox="1"/>
          <p:nvPr/>
        </p:nvSpPr>
        <p:spPr>
          <a:xfrm>
            <a:off x="8376433" y="3224687"/>
            <a:ext cx="927680" cy="408623"/>
          </a:xfrm>
          <a:prstGeom prst="roundRect">
            <a:avLst/>
          </a:prstGeom>
          <a:solidFill>
            <a:srgbClr val="D3D441"/>
          </a:solidFill>
        </p:spPr>
        <p:txBody>
          <a:bodyPr wrap="none" rtlCol="0">
            <a:spAutoFit/>
          </a:bodyPr>
          <a:lstStyle/>
          <a:p>
            <a:r>
              <a:rPr lang="nl-BE" dirty="0"/>
              <a:t>Acteurs</a:t>
            </a:r>
          </a:p>
        </p:txBody>
      </p:sp>
      <p:sp>
        <p:nvSpPr>
          <p:cNvPr id="9" name="Tekstvak 8">
            <a:extLst>
              <a:ext uri="{FF2B5EF4-FFF2-40B4-BE49-F238E27FC236}">
                <a16:creationId xmlns:a16="http://schemas.microsoft.com/office/drawing/2014/main" id="{3CC9ED45-BABE-E5E2-89AF-4B48110CAABB}"/>
              </a:ext>
            </a:extLst>
          </p:cNvPr>
          <p:cNvSpPr txBox="1"/>
          <p:nvPr/>
        </p:nvSpPr>
        <p:spPr>
          <a:xfrm>
            <a:off x="2986938" y="3224686"/>
            <a:ext cx="828630" cy="408623"/>
          </a:xfrm>
          <a:prstGeom prst="roundRect">
            <a:avLst/>
          </a:prstGeom>
          <a:solidFill>
            <a:srgbClr val="D3D441"/>
          </a:solidFill>
        </p:spPr>
        <p:txBody>
          <a:bodyPr wrap="none" rtlCol="0">
            <a:spAutoFit/>
          </a:bodyPr>
          <a:lstStyle/>
          <a:p>
            <a:r>
              <a:rPr lang="nl-BE" dirty="0"/>
              <a:t>Kijkers</a:t>
            </a:r>
          </a:p>
        </p:txBody>
      </p:sp>
      <p:sp>
        <p:nvSpPr>
          <p:cNvPr id="10" name="Tekstvak 9">
            <a:extLst>
              <a:ext uri="{FF2B5EF4-FFF2-40B4-BE49-F238E27FC236}">
                <a16:creationId xmlns:a16="http://schemas.microsoft.com/office/drawing/2014/main" id="{FC46343A-3A9B-4A8C-D329-C4CEB620892C}"/>
              </a:ext>
            </a:extLst>
          </p:cNvPr>
          <p:cNvSpPr txBox="1"/>
          <p:nvPr/>
        </p:nvSpPr>
        <p:spPr>
          <a:xfrm>
            <a:off x="658550" y="530038"/>
            <a:ext cx="4223144" cy="461665"/>
          </a:xfrm>
          <a:prstGeom prst="rect">
            <a:avLst/>
          </a:prstGeom>
          <a:noFill/>
        </p:spPr>
        <p:txBody>
          <a:bodyPr wrap="none" rtlCol="0">
            <a:spAutoFit/>
          </a:bodyPr>
          <a:lstStyle/>
          <a:p>
            <a:r>
              <a:rPr lang="nl-BE" sz="2400" b="1" dirty="0">
                <a:solidFill>
                  <a:srgbClr val="F47043"/>
                </a:solidFill>
              </a:rPr>
              <a:t>‘Online’ sociaal-cultureel leren?</a:t>
            </a:r>
          </a:p>
        </p:txBody>
      </p:sp>
    </p:spTree>
    <p:extLst>
      <p:ext uri="{BB962C8B-B14F-4D97-AF65-F5344CB8AC3E}">
        <p14:creationId xmlns:p14="http://schemas.microsoft.com/office/powerpoint/2010/main" val="2040907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09174-ABE6-44E5-1273-264685915C83}"/>
            </a:ext>
          </a:extLst>
        </p:cNvPr>
        <p:cNvGrpSpPr/>
        <p:nvPr/>
      </p:nvGrpSpPr>
      <p:grpSpPr>
        <a:xfrm>
          <a:off x="0" y="0"/>
          <a:ext cx="0" cy="0"/>
          <a:chOff x="0" y="0"/>
          <a:chExt cx="0" cy="0"/>
        </a:xfrm>
      </p:grpSpPr>
      <p:sp>
        <p:nvSpPr>
          <p:cNvPr id="2" name="Ovaal 1">
            <a:extLst>
              <a:ext uri="{FF2B5EF4-FFF2-40B4-BE49-F238E27FC236}">
                <a16:creationId xmlns:a16="http://schemas.microsoft.com/office/drawing/2014/main" id="{99809193-C317-8AF2-1DBA-BF6909898BFD}"/>
              </a:ext>
            </a:extLst>
          </p:cNvPr>
          <p:cNvSpPr/>
          <p:nvPr/>
        </p:nvSpPr>
        <p:spPr>
          <a:xfrm rot="18568924">
            <a:off x="3925225" y="2329555"/>
            <a:ext cx="6171797" cy="3909503"/>
          </a:xfrm>
          <a:prstGeom prst="ellipse">
            <a:avLst/>
          </a:prstGeom>
          <a:solidFill>
            <a:srgbClr val="1554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4" name="Diagram 3">
            <a:extLst>
              <a:ext uri="{FF2B5EF4-FFF2-40B4-BE49-F238E27FC236}">
                <a16:creationId xmlns:a16="http://schemas.microsoft.com/office/drawing/2014/main" id="{E2BCA6D0-37A7-12FE-ACBF-DCEDB12E7D63}"/>
              </a:ext>
            </a:extLst>
          </p:cNvPr>
          <p:cNvGraphicFramePr/>
          <p:nvPr/>
        </p:nvGraphicFramePr>
        <p:xfrm>
          <a:off x="2032000" y="1274233"/>
          <a:ext cx="8128000"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vak 5">
            <a:extLst>
              <a:ext uri="{FF2B5EF4-FFF2-40B4-BE49-F238E27FC236}">
                <a16:creationId xmlns:a16="http://schemas.microsoft.com/office/drawing/2014/main" id="{D64F62A9-223D-815D-48B9-D2663AA0097C}"/>
              </a:ext>
            </a:extLst>
          </p:cNvPr>
          <p:cNvSpPr txBox="1"/>
          <p:nvPr/>
        </p:nvSpPr>
        <p:spPr>
          <a:xfrm>
            <a:off x="5466546" y="714704"/>
            <a:ext cx="1258907" cy="408623"/>
          </a:xfrm>
          <a:prstGeom prst="roundRect">
            <a:avLst/>
          </a:prstGeom>
          <a:solidFill>
            <a:srgbClr val="D3D441"/>
          </a:solidFill>
        </p:spPr>
        <p:txBody>
          <a:bodyPr wrap="none" rtlCol="0">
            <a:spAutoFit/>
          </a:bodyPr>
          <a:lstStyle/>
          <a:p>
            <a:r>
              <a:rPr lang="nl-BE" dirty="0"/>
              <a:t>Individueel</a:t>
            </a:r>
          </a:p>
        </p:txBody>
      </p:sp>
      <p:sp>
        <p:nvSpPr>
          <p:cNvPr id="7" name="Tekstvak 6">
            <a:extLst>
              <a:ext uri="{FF2B5EF4-FFF2-40B4-BE49-F238E27FC236}">
                <a16:creationId xmlns:a16="http://schemas.microsoft.com/office/drawing/2014/main" id="{3915FF68-7792-9472-2CB1-BB959EB85FE3}"/>
              </a:ext>
            </a:extLst>
          </p:cNvPr>
          <p:cNvSpPr txBox="1"/>
          <p:nvPr/>
        </p:nvSpPr>
        <p:spPr>
          <a:xfrm>
            <a:off x="4854702" y="5734673"/>
            <a:ext cx="2482594" cy="408623"/>
          </a:xfrm>
          <a:prstGeom prst="roundRect">
            <a:avLst/>
          </a:prstGeom>
          <a:solidFill>
            <a:srgbClr val="D3D441"/>
          </a:solidFill>
        </p:spPr>
        <p:txBody>
          <a:bodyPr wrap="none" rtlCol="0">
            <a:spAutoFit/>
          </a:bodyPr>
          <a:lstStyle/>
          <a:p>
            <a:r>
              <a:rPr lang="nl-BE" dirty="0"/>
              <a:t>Leren in of van de groep</a:t>
            </a:r>
          </a:p>
        </p:txBody>
      </p:sp>
      <p:sp>
        <p:nvSpPr>
          <p:cNvPr id="8" name="Tekstvak 7">
            <a:extLst>
              <a:ext uri="{FF2B5EF4-FFF2-40B4-BE49-F238E27FC236}">
                <a16:creationId xmlns:a16="http://schemas.microsoft.com/office/drawing/2014/main" id="{8650ECE3-18B3-EF64-FAC9-3F21AFB6E8B2}"/>
              </a:ext>
            </a:extLst>
          </p:cNvPr>
          <p:cNvSpPr txBox="1"/>
          <p:nvPr/>
        </p:nvSpPr>
        <p:spPr>
          <a:xfrm>
            <a:off x="8376433" y="3224687"/>
            <a:ext cx="927680" cy="408623"/>
          </a:xfrm>
          <a:prstGeom prst="roundRect">
            <a:avLst/>
          </a:prstGeom>
          <a:solidFill>
            <a:srgbClr val="D3D441"/>
          </a:solidFill>
        </p:spPr>
        <p:txBody>
          <a:bodyPr wrap="none" rtlCol="0">
            <a:spAutoFit/>
          </a:bodyPr>
          <a:lstStyle/>
          <a:p>
            <a:r>
              <a:rPr lang="nl-BE" dirty="0"/>
              <a:t>Acteurs</a:t>
            </a:r>
          </a:p>
        </p:txBody>
      </p:sp>
      <p:sp>
        <p:nvSpPr>
          <p:cNvPr id="9" name="Tekstvak 8">
            <a:extLst>
              <a:ext uri="{FF2B5EF4-FFF2-40B4-BE49-F238E27FC236}">
                <a16:creationId xmlns:a16="http://schemas.microsoft.com/office/drawing/2014/main" id="{00AD2FD6-976C-52AA-F66A-2BC590352E37}"/>
              </a:ext>
            </a:extLst>
          </p:cNvPr>
          <p:cNvSpPr txBox="1"/>
          <p:nvPr/>
        </p:nvSpPr>
        <p:spPr>
          <a:xfrm>
            <a:off x="2986938" y="3224686"/>
            <a:ext cx="828630" cy="408623"/>
          </a:xfrm>
          <a:prstGeom prst="roundRect">
            <a:avLst/>
          </a:prstGeom>
          <a:solidFill>
            <a:srgbClr val="D3D441"/>
          </a:solidFill>
        </p:spPr>
        <p:txBody>
          <a:bodyPr wrap="none" rtlCol="0">
            <a:spAutoFit/>
          </a:bodyPr>
          <a:lstStyle/>
          <a:p>
            <a:r>
              <a:rPr lang="nl-BE" dirty="0"/>
              <a:t>Kijkers</a:t>
            </a:r>
          </a:p>
        </p:txBody>
      </p:sp>
      <p:sp>
        <p:nvSpPr>
          <p:cNvPr id="10" name="Tekstvak 9">
            <a:extLst>
              <a:ext uri="{FF2B5EF4-FFF2-40B4-BE49-F238E27FC236}">
                <a16:creationId xmlns:a16="http://schemas.microsoft.com/office/drawing/2014/main" id="{C689CB97-3615-A7EA-1D7A-41D95C662CF5}"/>
              </a:ext>
            </a:extLst>
          </p:cNvPr>
          <p:cNvSpPr txBox="1"/>
          <p:nvPr/>
        </p:nvSpPr>
        <p:spPr>
          <a:xfrm>
            <a:off x="658550" y="530038"/>
            <a:ext cx="4165436" cy="830997"/>
          </a:xfrm>
          <a:prstGeom prst="rect">
            <a:avLst/>
          </a:prstGeom>
          <a:noFill/>
        </p:spPr>
        <p:txBody>
          <a:bodyPr wrap="none" rtlCol="0">
            <a:spAutoFit/>
          </a:bodyPr>
          <a:lstStyle/>
          <a:p>
            <a:r>
              <a:rPr lang="nl-BE" sz="2400" b="1" dirty="0">
                <a:solidFill>
                  <a:srgbClr val="F47043"/>
                </a:solidFill>
              </a:rPr>
              <a:t>‘Online’ sociaal-cultureel leren:</a:t>
            </a:r>
          </a:p>
          <a:p>
            <a:r>
              <a:rPr lang="nl-BE" sz="2400" b="1" dirty="0">
                <a:solidFill>
                  <a:srgbClr val="F47043"/>
                </a:solidFill>
              </a:rPr>
              <a:t>Geschiedenis verder zetten?</a:t>
            </a:r>
          </a:p>
        </p:txBody>
      </p:sp>
    </p:spTree>
    <p:extLst>
      <p:ext uri="{BB962C8B-B14F-4D97-AF65-F5344CB8AC3E}">
        <p14:creationId xmlns:p14="http://schemas.microsoft.com/office/powerpoint/2010/main" val="2284113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D54066-DFE9-1446-816A-E69E7B519AFD}"/>
              </a:ext>
            </a:extLst>
          </p:cNvPr>
          <p:cNvSpPr>
            <a:spLocks noGrp="1"/>
          </p:cNvSpPr>
          <p:nvPr>
            <p:ph type="title"/>
          </p:nvPr>
        </p:nvSpPr>
        <p:spPr/>
        <p:txBody>
          <a:bodyPr>
            <a:normAutofit fontScale="90000"/>
          </a:bodyPr>
          <a:lstStyle/>
          <a:p>
            <a:r>
              <a:rPr lang="nl-BE" dirty="0"/>
              <a:t>Historische oriëntatie verder zetten? Niet vanzelfsprekend …</a:t>
            </a:r>
          </a:p>
        </p:txBody>
      </p:sp>
      <p:sp>
        <p:nvSpPr>
          <p:cNvPr id="3" name="Tijdelijke aanduiding voor inhoud 2">
            <a:extLst>
              <a:ext uri="{FF2B5EF4-FFF2-40B4-BE49-F238E27FC236}">
                <a16:creationId xmlns:a16="http://schemas.microsoft.com/office/drawing/2014/main" id="{AFCBCBF5-DE80-EB4E-BB53-F6B8DF6AAC7F}"/>
              </a:ext>
            </a:extLst>
          </p:cNvPr>
          <p:cNvSpPr>
            <a:spLocks noGrp="1"/>
          </p:cNvSpPr>
          <p:nvPr>
            <p:ph idx="1"/>
          </p:nvPr>
        </p:nvSpPr>
        <p:spPr/>
        <p:txBody>
          <a:bodyPr>
            <a:normAutofit lnSpcReduction="10000"/>
          </a:bodyPr>
          <a:lstStyle/>
          <a:p>
            <a:r>
              <a:rPr lang="nl-BE" dirty="0"/>
              <a:t>Argument 1: ‘acteurs in groep’ is online niet evident</a:t>
            </a:r>
          </a:p>
          <a:p>
            <a:pPr lvl="1"/>
            <a:r>
              <a:rPr lang="nl-BE" dirty="0"/>
              <a:t>Meer vanzelfsprekende oriëntatie (zowel als gevolg van ‘platform’ als ‘we zien het nog niet’)</a:t>
            </a:r>
          </a:p>
          <a:p>
            <a:pPr lvl="2"/>
            <a:r>
              <a:rPr lang="nl-BE" dirty="0"/>
              <a:t>op individueel leren ipv leren in en van de groep</a:t>
            </a:r>
          </a:p>
          <a:p>
            <a:pPr lvl="2"/>
            <a:r>
              <a:rPr lang="nl-BE" dirty="0"/>
              <a:t>op cognitief leren ipv ervaren/trainend</a:t>
            </a:r>
          </a:p>
          <a:p>
            <a:pPr lvl="2"/>
            <a:r>
              <a:rPr lang="nl-BE" dirty="0"/>
              <a:t>op overdrachtsleren ipv construeren/cocreëren</a:t>
            </a:r>
          </a:p>
          <a:p>
            <a:pPr lvl="1"/>
            <a:r>
              <a:rPr lang="nl-BE" dirty="0"/>
              <a:t>Dus: als je iets anders wil, zal je een flinke inspanning moeten leveren!</a:t>
            </a:r>
          </a:p>
          <a:p>
            <a:r>
              <a:rPr lang="nl-BE" dirty="0"/>
              <a:t>…</a:t>
            </a:r>
          </a:p>
          <a:p>
            <a:pPr lvl="1"/>
            <a:endParaRPr lang="nl-BE" dirty="0"/>
          </a:p>
          <a:p>
            <a:endParaRPr lang="nl-BE" dirty="0"/>
          </a:p>
          <a:p>
            <a:endParaRPr lang="nl-BE" dirty="0"/>
          </a:p>
        </p:txBody>
      </p:sp>
    </p:spTree>
    <p:extLst>
      <p:ext uri="{BB962C8B-B14F-4D97-AF65-F5344CB8AC3E}">
        <p14:creationId xmlns:p14="http://schemas.microsoft.com/office/powerpoint/2010/main" val="2172351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D54066-DFE9-1446-816A-E69E7B519AFD}"/>
              </a:ext>
            </a:extLst>
          </p:cNvPr>
          <p:cNvSpPr>
            <a:spLocks noGrp="1"/>
          </p:cNvSpPr>
          <p:nvPr>
            <p:ph type="title"/>
          </p:nvPr>
        </p:nvSpPr>
        <p:spPr/>
        <p:txBody>
          <a:bodyPr>
            <a:normAutofit fontScale="90000"/>
          </a:bodyPr>
          <a:lstStyle/>
          <a:p>
            <a:r>
              <a:rPr lang="nl-BE" dirty="0"/>
              <a:t>Historische oriëntatie verder zetten? Niet vanzelfsprekend …</a:t>
            </a:r>
          </a:p>
        </p:txBody>
      </p:sp>
      <p:sp>
        <p:nvSpPr>
          <p:cNvPr id="3" name="Tijdelijke aanduiding voor inhoud 2">
            <a:extLst>
              <a:ext uri="{FF2B5EF4-FFF2-40B4-BE49-F238E27FC236}">
                <a16:creationId xmlns:a16="http://schemas.microsoft.com/office/drawing/2014/main" id="{AFCBCBF5-DE80-EB4E-BB53-F6B8DF6AAC7F}"/>
              </a:ext>
            </a:extLst>
          </p:cNvPr>
          <p:cNvSpPr>
            <a:spLocks noGrp="1"/>
          </p:cNvSpPr>
          <p:nvPr>
            <p:ph idx="1"/>
          </p:nvPr>
        </p:nvSpPr>
        <p:spPr/>
        <p:txBody>
          <a:bodyPr>
            <a:normAutofit/>
          </a:bodyPr>
          <a:lstStyle/>
          <a:p>
            <a:r>
              <a:rPr lang="nl-BE" dirty="0"/>
              <a:t>Argument 2: Een breder palet aan leermogelijkheden, groter bereik</a:t>
            </a:r>
          </a:p>
          <a:p>
            <a:pPr lvl="1"/>
            <a:r>
              <a:rPr lang="nl-BE" dirty="0"/>
              <a:t>meer mensen </a:t>
            </a:r>
          </a:p>
          <a:p>
            <a:pPr lvl="1"/>
            <a:r>
              <a:rPr lang="nl-BE" dirty="0"/>
              <a:t>meer leerstijlen</a:t>
            </a:r>
          </a:p>
          <a:p>
            <a:pPr lvl="1"/>
            <a:r>
              <a:rPr lang="nl-BE" dirty="0"/>
              <a:t>meer soorten inhoud</a:t>
            </a:r>
          </a:p>
          <a:p>
            <a:pPr lvl="1"/>
            <a:r>
              <a:rPr lang="nl-BE" dirty="0"/>
              <a:t>op meer tijdstippen</a:t>
            </a:r>
          </a:p>
          <a:p>
            <a:pPr lvl="1"/>
            <a:r>
              <a:rPr lang="nl-BE" dirty="0"/>
              <a:t>met meer toegangen</a:t>
            </a:r>
          </a:p>
          <a:p>
            <a:pPr lvl="1"/>
            <a:endParaRPr lang="nl-BE" dirty="0"/>
          </a:p>
          <a:p>
            <a:endParaRPr lang="nl-BE" dirty="0"/>
          </a:p>
          <a:p>
            <a:endParaRPr lang="nl-BE" dirty="0"/>
          </a:p>
        </p:txBody>
      </p:sp>
    </p:spTree>
    <p:extLst>
      <p:ext uri="{BB962C8B-B14F-4D97-AF65-F5344CB8AC3E}">
        <p14:creationId xmlns:p14="http://schemas.microsoft.com/office/powerpoint/2010/main" val="1226944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8FBD8-7DB8-96D2-3BB5-87B1C5A23443}"/>
            </a:ext>
          </a:extLst>
        </p:cNvPr>
        <p:cNvGrpSpPr/>
        <p:nvPr/>
      </p:nvGrpSpPr>
      <p:grpSpPr>
        <a:xfrm>
          <a:off x="0" y="0"/>
          <a:ext cx="0" cy="0"/>
          <a:chOff x="0" y="0"/>
          <a:chExt cx="0" cy="0"/>
        </a:xfrm>
      </p:grpSpPr>
      <p:sp>
        <p:nvSpPr>
          <p:cNvPr id="2" name="Ovaal 1">
            <a:extLst>
              <a:ext uri="{FF2B5EF4-FFF2-40B4-BE49-F238E27FC236}">
                <a16:creationId xmlns:a16="http://schemas.microsoft.com/office/drawing/2014/main" id="{3D957AA0-7509-568C-8EDC-41647B27D078}"/>
              </a:ext>
            </a:extLst>
          </p:cNvPr>
          <p:cNvSpPr/>
          <p:nvPr/>
        </p:nvSpPr>
        <p:spPr>
          <a:xfrm rot="18568924">
            <a:off x="2951121" y="277589"/>
            <a:ext cx="6331799" cy="6413181"/>
          </a:xfrm>
          <a:prstGeom prst="ellipse">
            <a:avLst/>
          </a:prstGeom>
          <a:solidFill>
            <a:srgbClr val="1554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4" name="Diagram 3">
            <a:extLst>
              <a:ext uri="{FF2B5EF4-FFF2-40B4-BE49-F238E27FC236}">
                <a16:creationId xmlns:a16="http://schemas.microsoft.com/office/drawing/2014/main" id="{F7078F66-AA4B-2BB5-F508-72C95B654C62}"/>
              </a:ext>
            </a:extLst>
          </p:cNvPr>
          <p:cNvGraphicFramePr/>
          <p:nvPr/>
        </p:nvGraphicFramePr>
        <p:xfrm>
          <a:off x="2032000" y="1274233"/>
          <a:ext cx="8128000"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vak 5">
            <a:extLst>
              <a:ext uri="{FF2B5EF4-FFF2-40B4-BE49-F238E27FC236}">
                <a16:creationId xmlns:a16="http://schemas.microsoft.com/office/drawing/2014/main" id="{3FA13502-66C2-491E-8B2C-2022A8A54D0F}"/>
              </a:ext>
            </a:extLst>
          </p:cNvPr>
          <p:cNvSpPr txBox="1"/>
          <p:nvPr/>
        </p:nvSpPr>
        <p:spPr>
          <a:xfrm>
            <a:off x="5466546" y="714704"/>
            <a:ext cx="1258907" cy="408623"/>
          </a:xfrm>
          <a:prstGeom prst="roundRect">
            <a:avLst/>
          </a:prstGeom>
          <a:solidFill>
            <a:srgbClr val="D3D441"/>
          </a:solidFill>
        </p:spPr>
        <p:txBody>
          <a:bodyPr wrap="none" rtlCol="0">
            <a:spAutoFit/>
          </a:bodyPr>
          <a:lstStyle/>
          <a:p>
            <a:r>
              <a:rPr lang="nl-BE" dirty="0"/>
              <a:t>Individueel</a:t>
            </a:r>
          </a:p>
        </p:txBody>
      </p:sp>
      <p:sp>
        <p:nvSpPr>
          <p:cNvPr id="7" name="Tekstvak 6">
            <a:extLst>
              <a:ext uri="{FF2B5EF4-FFF2-40B4-BE49-F238E27FC236}">
                <a16:creationId xmlns:a16="http://schemas.microsoft.com/office/drawing/2014/main" id="{D70F99FB-5E78-9030-D5EF-DD3ED60BA2CF}"/>
              </a:ext>
            </a:extLst>
          </p:cNvPr>
          <p:cNvSpPr txBox="1"/>
          <p:nvPr/>
        </p:nvSpPr>
        <p:spPr>
          <a:xfrm>
            <a:off x="4854702" y="5734673"/>
            <a:ext cx="2482594" cy="408623"/>
          </a:xfrm>
          <a:prstGeom prst="roundRect">
            <a:avLst/>
          </a:prstGeom>
          <a:solidFill>
            <a:srgbClr val="D3D441"/>
          </a:solidFill>
        </p:spPr>
        <p:txBody>
          <a:bodyPr wrap="none" rtlCol="0">
            <a:spAutoFit/>
          </a:bodyPr>
          <a:lstStyle/>
          <a:p>
            <a:r>
              <a:rPr lang="nl-BE" dirty="0"/>
              <a:t>Leren in of van de groep</a:t>
            </a:r>
          </a:p>
        </p:txBody>
      </p:sp>
      <p:sp>
        <p:nvSpPr>
          <p:cNvPr id="8" name="Tekstvak 7">
            <a:extLst>
              <a:ext uri="{FF2B5EF4-FFF2-40B4-BE49-F238E27FC236}">
                <a16:creationId xmlns:a16="http://schemas.microsoft.com/office/drawing/2014/main" id="{AE607FC8-DC2A-1B8D-6631-BB201167A392}"/>
              </a:ext>
            </a:extLst>
          </p:cNvPr>
          <p:cNvSpPr txBox="1"/>
          <p:nvPr/>
        </p:nvSpPr>
        <p:spPr>
          <a:xfrm>
            <a:off x="8376433" y="3224687"/>
            <a:ext cx="927680" cy="408623"/>
          </a:xfrm>
          <a:prstGeom prst="roundRect">
            <a:avLst/>
          </a:prstGeom>
          <a:solidFill>
            <a:srgbClr val="D3D441"/>
          </a:solidFill>
        </p:spPr>
        <p:txBody>
          <a:bodyPr wrap="none" rtlCol="0">
            <a:spAutoFit/>
          </a:bodyPr>
          <a:lstStyle/>
          <a:p>
            <a:r>
              <a:rPr lang="nl-BE" dirty="0"/>
              <a:t>Acteurs</a:t>
            </a:r>
          </a:p>
        </p:txBody>
      </p:sp>
      <p:sp>
        <p:nvSpPr>
          <p:cNvPr id="9" name="Tekstvak 8">
            <a:extLst>
              <a:ext uri="{FF2B5EF4-FFF2-40B4-BE49-F238E27FC236}">
                <a16:creationId xmlns:a16="http://schemas.microsoft.com/office/drawing/2014/main" id="{C912DDB9-88C3-0182-9F41-EB9F995A67EA}"/>
              </a:ext>
            </a:extLst>
          </p:cNvPr>
          <p:cNvSpPr txBox="1"/>
          <p:nvPr/>
        </p:nvSpPr>
        <p:spPr>
          <a:xfrm>
            <a:off x="2986938" y="3224686"/>
            <a:ext cx="828630" cy="408623"/>
          </a:xfrm>
          <a:prstGeom prst="roundRect">
            <a:avLst/>
          </a:prstGeom>
          <a:solidFill>
            <a:srgbClr val="D3D441"/>
          </a:solidFill>
        </p:spPr>
        <p:txBody>
          <a:bodyPr wrap="none" rtlCol="0">
            <a:spAutoFit/>
          </a:bodyPr>
          <a:lstStyle/>
          <a:p>
            <a:r>
              <a:rPr lang="nl-BE" dirty="0"/>
              <a:t>Kijkers</a:t>
            </a:r>
          </a:p>
        </p:txBody>
      </p:sp>
      <p:sp>
        <p:nvSpPr>
          <p:cNvPr id="10" name="Tekstvak 9">
            <a:extLst>
              <a:ext uri="{FF2B5EF4-FFF2-40B4-BE49-F238E27FC236}">
                <a16:creationId xmlns:a16="http://schemas.microsoft.com/office/drawing/2014/main" id="{B552CF58-E0D6-64A5-38F9-F807ED4439AA}"/>
              </a:ext>
            </a:extLst>
          </p:cNvPr>
          <p:cNvSpPr txBox="1"/>
          <p:nvPr/>
        </p:nvSpPr>
        <p:spPr>
          <a:xfrm>
            <a:off x="658550" y="530038"/>
            <a:ext cx="4548233" cy="461665"/>
          </a:xfrm>
          <a:prstGeom prst="rect">
            <a:avLst/>
          </a:prstGeom>
          <a:noFill/>
        </p:spPr>
        <p:txBody>
          <a:bodyPr wrap="none" rtlCol="0">
            <a:spAutoFit/>
          </a:bodyPr>
          <a:lstStyle/>
          <a:p>
            <a:r>
              <a:rPr lang="nl-BE" sz="2400" b="1" dirty="0">
                <a:solidFill>
                  <a:srgbClr val="F47043"/>
                </a:solidFill>
              </a:rPr>
              <a:t>Of ‘online’ sociaal-cultureel leren?</a:t>
            </a:r>
          </a:p>
        </p:txBody>
      </p:sp>
    </p:spTree>
    <p:extLst>
      <p:ext uri="{BB962C8B-B14F-4D97-AF65-F5344CB8AC3E}">
        <p14:creationId xmlns:p14="http://schemas.microsoft.com/office/powerpoint/2010/main" val="2894536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al 16">
            <a:extLst>
              <a:ext uri="{FF2B5EF4-FFF2-40B4-BE49-F238E27FC236}">
                <a16:creationId xmlns:a16="http://schemas.microsoft.com/office/drawing/2014/main" id="{AC12AB9A-ADCA-CD37-3E29-5AC87620E583}"/>
              </a:ext>
            </a:extLst>
          </p:cNvPr>
          <p:cNvSpPr/>
          <p:nvPr/>
        </p:nvSpPr>
        <p:spPr>
          <a:xfrm rot="18568924">
            <a:off x="-702083" y="291928"/>
            <a:ext cx="7936758" cy="6601123"/>
          </a:xfrm>
          <a:prstGeom prst="ellipse">
            <a:avLst/>
          </a:prstGeom>
          <a:solidFill>
            <a:srgbClr val="155446"/>
          </a:solidFill>
          <a:ln>
            <a:solidFill>
              <a:srgbClr val="F370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Ovaal 17">
            <a:extLst>
              <a:ext uri="{FF2B5EF4-FFF2-40B4-BE49-F238E27FC236}">
                <a16:creationId xmlns:a16="http://schemas.microsoft.com/office/drawing/2014/main" id="{72615C74-8BBF-EFCD-4F50-F810C4A28DC6}"/>
              </a:ext>
            </a:extLst>
          </p:cNvPr>
          <p:cNvSpPr/>
          <p:nvPr/>
        </p:nvSpPr>
        <p:spPr>
          <a:xfrm rot="18568924">
            <a:off x="5073866" y="-564665"/>
            <a:ext cx="7936758" cy="6601123"/>
          </a:xfrm>
          <a:prstGeom prst="ellipse">
            <a:avLst/>
          </a:prstGeom>
          <a:solidFill>
            <a:srgbClr val="155446"/>
          </a:solidFill>
          <a:ln>
            <a:solidFill>
              <a:srgbClr val="F370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2" name="Diagram 1">
            <a:extLst>
              <a:ext uri="{FF2B5EF4-FFF2-40B4-BE49-F238E27FC236}">
                <a16:creationId xmlns:a16="http://schemas.microsoft.com/office/drawing/2014/main" id="{13117A68-B222-C618-DA60-87C3B90122A2}"/>
              </a:ext>
            </a:extLst>
          </p:cNvPr>
          <p:cNvGraphicFramePr/>
          <p:nvPr/>
        </p:nvGraphicFramePr>
        <p:xfrm>
          <a:off x="-942427" y="1988937"/>
          <a:ext cx="8128000"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kstvak 2">
            <a:extLst>
              <a:ext uri="{FF2B5EF4-FFF2-40B4-BE49-F238E27FC236}">
                <a16:creationId xmlns:a16="http://schemas.microsoft.com/office/drawing/2014/main" id="{B87C6A4D-721C-8F48-7128-F4181ACC3B18}"/>
              </a:ext>
            </a:extLst>
          </p:cNvPr>
          <p:cNvSpPr txBox="1"/>
          <p:nvPr/>
        </p:nvSpPr>
        <p:spPr>
          <a:xfrm>
            <a:off x="2492119" y="1429408"/>
            <a:ext cx="1258907" cy="408623"/>
          </a:xfrm>
          <a:prstGeom prst="roundRect">
            <a:avLst/>
          </a:prstGeom>
          <a:solidFill>
            <a:srgbClr val="D3D441"/>
          </a:solidFill>
        </p:spPr>
        <p:txBody>
          <a:bodyPr wrap="none" rtlCol="0">
            <a:spAutoFit/>
          </a:bodyPr>
          <a:lstStyle/>
          <a:p>
            <a:r>
              <a:rPr lang="nl-BE" dirty="0"/>
              <a:t>Individueel</a:t>
            </a:r>
          </a:p>
        </p:txBody>
      </p:sp>
      <p:sp>
        <p:nvSpPr>
          <p:cNvPr id="4" name="Tekstvak 3">
            <a:extLst>
              <a:ext uri="{FF2B5EF4-FFF2-40B4-BE49-F238E27FC236}">
                <a16:creationId xmlns:a16="http://schemas.microsoft.com/office/drawing/2014/main" id="{D3FD65C5-DA62-30D9-C112-E194A3E63CF3}"/>
              </a:ext>
            </a:extLst>
          </p:cNvPr>
          <p:cNvSpPr txBox="1"/>
          <p:nvPr/>
        </p:nvSpPr>
        <p:spPr>
          <a:xfrm>
            <a:off x="1880275" y="6449377"/>
            <a:ext cx="2482594" cy="408623"/>
          </a:xfrm>
          <a:prstGeom prst="roundRect">
            <a:avLst/>
          </a:prstGeom>
          <a:solidFill>
            <a:srgbClr val="D3D441"/>
          </a:solidFill>
        </p:spPr>
        <p:txBody>
          <a:bodyPr wrap="none" rtlCol="0">
            <a:spAutoFit/>
          </a:bodyPr>
          <a:lstStyle/>
          <a:p>
            <a:r>
              <a:rPr lang="nl-BE" dirty="0"/>
              <a:t>Leren in of van de groep</a:t>
            </a:r>
          </a:p>
        </p:txBody>
      </p:sp>
      <p:sp>
        <p:nvSpPr>
          <p:cNvPr id="5" name="Tekstvak 4">
            <a:extLst>
              <a:ext uri="{FF2B5EF4-FFF2-40B4-BE49-F238E27FC236}">
                <a16:creationId xmlns:a16="http://schemas.microsoft.com/office/drawing/2014/main" id="{9572D578-8F4D-785F-D98D-870F16F52FFB}"/>
              </a:ext>
            </a:extLst>
          </p:cNvPr>
          <p:cNvSpPr txBox="1"/>
          <p:nvPr/>
        </p:nvSpPr>
        <p:spPr>
          <a:xfrm>
            <a:off x="5402006" y="3939391"/>
            <a:ext cx="927680" cy="408623"/>
          </a:xfrm>
          <a:prstGeom prst="roundRect">
            <a:avLst/>
          </a:prstGeom>
          <a:solidFill>
            <a:srgbClr val="D3D441"/>
          </a:solidFill>
        </p:spPr>
        <p:txBody>
          <a:bodyPr wrap="none" rtlCol="0">
            <a:spAutoFit/>
          </a:bodyPr>
          <a:lstStyle/>
          <a:p>
            <a:r>
              <a:rPr lang="nl-BE" dirty="0"/>
              <a:t>Acteurs</a:t>
            </a:r>
          </a:p>
        </p:txBody>
      </p:sp>
      <p:sp>
        <p:nvSpPr>
          <p:cNvPr id="6" name="Tekstvak 5">
            <a:extLst>
              <a:ext uri="{FF2B5EF4-FFF2-40B4-BE49-F238E27FC236}">
                <a16:creationId xmlns:a16="http://schemas.microsoft.com/office/drawing/2014/main" id="{6699DE89-54B3-B0DD-E4F4-B68B085F3438}"/>
              </a:ext>
            </a:extLst>
          </p:cNvPr>
          <p:cNvSpPr txBox="1"/>
          <p:nvPr/>
        </p:nvSpPr>
        <p:spPr>
          <a:xfrm>
            <a:off x="12511" y="3939390"/>
            <a:ext cx="828630" cy="408623"/>
          </a:xfrm>
          <a:prstGeom prst="roundRect">
            <a:avLst/>
          </a:prstGeom>
          <a:solidFill>
            <a:srgbClr val="D3D441"/>
          </a:solidFill>
        </p:spPr>
        <p:txBody>
          <a:bodyPr wrap="none" rtlCol="0">
            <a:spAutoFit/>
          </a:bodyPr>
          <a:lstStyle/>
          <a:p>
            <a:r>
              <a:rPr lang="nl-BE" dirty="0"/>
              <a:t>Kijkers</a:t>
            </a:r>
          </a:p>
        </p:txBody>
      </p:sp>
      <p:graphicFrame>
        <p:nvGraphicFramePr>
          <p:cNvPr id="11" name="Diagram 10">
            <a:extLst>
              <a:ext uri="{FF2B5EF4-FFF2-40B4-BE49-F238E27FC236}">
                <a16:creationId xmlns:a16="http://schemas.microsoft.com/office/drawing/2014/main" id="{EC76E291-5C16-5FD1-5354-D6D235FE1CC5}"/>
              </a:ext>
            </a:extLst>
          </p:cNvPr>
          <p:cNvGraphicFramePr/>
          <p:nvPr/>
        </p:nvGraphicFramePr>
        <p:xfrm>
          <a:off x="4554483" y="675144"/>
          <a:ext cx="8128000" cy="43095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Tekstvak 11">
            <a:extLst>
              <a:ext uri="{FF2B5EF4-FFF2-40B4-BE49-F238E27FC236}">
                <a16:creationId xmlns:a16="http://schemas.microsoft.com/office/drawing/2014/main" id="{90452F65-2F49-38BF-83C8-275942495931}"/>
              </a:ext>
            </a:extLst>
          </p:cNvPr>
          <p:cNvSpPr txBox="1"/>
          <p:nvPr/>
        </p:nvSpPr>
        <p:spPr>
          <a:xfrm>
            <a:off x="7989029" y="115615"/>
            <a:ext cx="1258907" cy="408623"/>
          </a:xfrm>
          <a:prstGeom prst="roundRect">
            <a:avLst/>
          </a:prstGeom>
          <a:solidFill>
            <a:srgbClr val="D3D441"/>
          </a:solidFill>
        </p:spPr>
        <p:txBody>
          <a:bodyPr wrap="none" rtlCol="0">
            <a:spAutoFit/>
          </a:bodyPr>
          <a:lstStyle/>
          <a:p>
            <a:r>
              <a:rPr lang="nl-BE" dirty="0"/>
              <a:t>Individueel</a:t>
            </a:r>
          </a:p>
        </p:txBody>
      </p:sp>
      <p:sp>
        <p:nvSpPr>
          <p:cNvPr id="13" name="Tekstvak 12">
            <a:extLst>
              <a:ext uri="{FF2B5EF4-FFF2-40B4-BE49-F238E27FC236}">
                <a16:creationId xmlns:a16="http://schemas.microsoft.com/office/drawing/2014/main" id="{AEA14E5D-470B-EDA1-8769-EDFC45AE060C}"/>
              </a:ext>
            </a:extLst>
          </p:cNvPr>
          <p:cNvSpPr txBox="1"/>
          <p:nvPr/>
        </p:nvSpPr>
        <p:spPr>
          <a:xfrm>
            <a:off x="7377185" y="5135584"/>
            <a:ext cx="2482594" cy="408623"/>
          </a:xfrm>
          <a:prstGeom prst="roundRect">
            <a:avLst/>
          </a:prstGeom>
          <a:solidFill>
            <a:srgbClr val="D3D441"/>
          </a:solidFill>
        </p:spPr>
        <p:txBody>
          <a:bodyPr wrap="none" rtlCol="0">
            <a:spAutoFit/>
          </a:bodyPr>
          <a:lstStyle/>
          <a:p>
            <a:r>
              <a:rPr lang="nl-BE" dirty="0"/>
              <a:t>Leren in of van de groep</a:t>
            </a:r>
          </a:p>
        </p:txBody>
      </p:sp>
      <p:sp>
        <p:nvSpPr>
          <p:cNvPr id="14" name="Tekstvak 13">
            <a:extLst>
              <a:ext uri="{FF2B5EF4-FFF2-40B4-BE49-F238E27FC236}">
                <a16:creationId xmlns:a16="http://schemas.microsoft.com/office/drawing/2014/main" id="{2D2564F6-8BC0-D026-D721-586B461B85AF}"/>
              </a:ext>
            </a:extLst>
          </p:cNvPr>
          <p:cNvSpPr txBox="1"/>
          <p:nvPr/>
        </p:nvSpPr>
        <p:spPr>
          <a:xfrm>
            <a:off x="10898916" y="2625598"/>
            <a:ext cx="927680" cy="408623"/>
          </a:xfrm>
          <a:prstGeom prst="roundRect">
            <a:avLst/>
          </a:prstGeom>
          <a:solidFill>
            <a:srgbClr val="D3D441"/>
          </a:solidFill>
        </p:spPr>
        <p:txBody>
          <a:bodyPr wrap="none" rtlCol="0">
            <a:spAutoFit/>
          </a:bodyPr>
          <a:lstStyle/>
          <a:p>
            <a:r>
              <a:rPr lang="nl-BE" dirty="0"/>
              <a:t>Acteurs</a:t>
            </a:r>
          </a:p>
        </p:txBody>
      </p:sp>
      <p:sp>
        <p:nvSpPr>
          <p:cNvPr id="15" name="Tekstvak 14">
            <a:extLst>
              <a:ext uri="{FF2B5EF4-FFF2-40B4-BE49-F238E27FC236}">
                <a16:creationId xmlns:a16="http://schemas.microsoft.com/office/drawing/2014/main" id="{8CFDA753-E055-2F0C-8975-3BD4DDEE7A05}"/>
              </a:ext>
            </a:extLst>
          </p:cNvPr>
          <p:cNvSpPr txBox="1"/>
          <p:nvPr/>
        </p:nvSpPr>
        <p:spPr>
          <a:xfrm>
            <a:off x="5509421" y="2625597"/>
            <a:ext cx="828630" cy="408623"/>
          </a:xfrm>
          <a:prstGeom prst="roundRect">
            <a:avLst/>
          </a:prstGeom>
          <a:solidFill>
            <a:srgbClr val="D3D441"/>
          </a:solidFill>
        </p:spPr>
        <p:txBody>
          <a:bodyPr wrap="none" rtlCol="0">
            <a:spAutoFit/>
          </a:bodyPr>
          <a:lstStyle/>
          <a:p>
            <a:r>
              <a:rPr lang="nl-BE" dirty="0"/>
              <a:t>Kijkers</a:t>
            </a:r>
          </a:p>
        </p:txBody>
      </p:sp>
      <p:sp>
        <p:nvSpPr>
          <p:cNvPr id="16" name="Tekstvak 15">
            <a:extLst>
              <a:ext uri="{FF2B5EF4-FFF2-40B4-BE49-F238E27FC236}">
                <a16:creationId xmlns:a16="http://schemas.microsoft.com/office/drawing/2014/main" id="{66EDB896-120D-9050-B535-009091AC6773}"/>
              </a:ext>
            </a:extLst>
          </p:cNvPr>
          <p:cNvSpPr txBox="1"/>
          <p:nvPr/>
        </p:nvSpPr>
        <p:spPr>
          <a:xfrm>
            <a:off x="346720" y="213475"/>
            <a:ext cx="5349606" cy="461665"/>
          </a:xfrm>
          <a:prstGeom prst="rect">
            <a:avLst/>
          </a:prstGeom>
          <a:noFill/>
        </p:spPr>
        <p:txBody>
          <a:bodyPr wrap="none" rtlCol="0">
            <a:spAutoFit/>
          </a:bodyPr>
          <a:lstStyle/>
          <a:p>
            <a:r>
              <a:rPr lang="nl-BE" sz="2400" b="1" dirty="0">
                <a:solidFill>
                  <a:srgbClr val="F47043"/>
                </a:solidFill>
              </a:rPr>
              <a:t>Sociaal-cultureel werk van de toekomst?</a:t>
            </a:r>
          </a:p>
        </p:txBody>
      </p:sp>
      <p:sp>
        <p:nvSpPr>
          <p:cNvPr id="19" name="Tekstvak 18">
            <a:extLst>
              <a:ext uri="{FF2B5EF4-FFF2-40B4-BE49-F238E27FC236}">
                <a16:creationId xmlns:a16="http://schemas.microsoft.com/office/drawing/2014/main" id="{B917529C-DC4D-52D2-6DEE-FB9F4EBABB5E}"/>
              </a:ext>
            </a:extLst>
          </p:cNvPr>
          <p:cNvSpPr txBox="1"/>
          <p:nvPr/>
        </p:nvSpPr>
        <p:spPr>
          <a:xfrm rot="20269522">
            <a:off x="2514303" y="2753786"/>
            <a:ext cx="6335834" cy="1021556"/>
          </a:xfrm>
          <a:prstGeom prst="roundRect">
            <a:avLst/>
          </a:prstGeom>
          <a:solidFill>
            <a:srgbClr val="A07D49"/>
          </a:solidFill>
        </p:spPr>
        <p:txBody>
          <a:bodyPr wrap="square" rtlCol="0">
            <a:spAutoFit/>
          </a:bodyPr>
          <a:lstStyle/>
          <a:p>
            <a:pPr algn="ctr"/>
            <a:r>
              <a:rPr lang="nl-BE" sz="5400" dirty="0"/>
              <a:t>Blended learning!</a:t>
            </a:r>
          </a:p>
        </p:txBody>
      </p:sp>
    </p:spTree>
    <p:extLst>
      <p:ext uri="{BB962C8B-B14F-4D97-AF65-F5344CB8AC3E}">
        <p14:creationId xmlns:p14="http://schemas.microsoft.com/office/powerpoint/2010/main" val="931275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99CEAF-4ECE-AE6F-EDF3-122DC16129AE}"/>
            </a:ext>
          </a:extLst>
        </p:cNvPr>
        <p:cNvGrpSpPr/>
        <p:nvPr/>
      </p:nvGrpSpPr>
      <p:grpSpPr>
        <a:xfrm>
          <a:off x="0" y="0"/>
          <a:ext cx="0" cy="0"/>
          <a:chOff x="0" y="0"/>
          <a:chExt cx="0" cy="0"/>
        </a:xfrm>
      </p:grpSpPr>
      <p:sp>
        <p:nvSpPr>
          <p:cNvPr id="5" name="Rechthoek 4">
            <a:extLst>
              <a:ext uri="{FF2B5EF4-FFF2-40B4-BE49-F238E27FC236}">
                <a16:creationId xmlns:a16="http://schemas.microsoft.com/office/drawing/2014/main" id="{8659EFCD-9C26-6702-89AA-668E7DC5A853}"/>
              </a:ext>
            </a:extLst>
          </p:cNvPr>
          <p:cNvSpPr/>
          <p:nvPr/>
        </p:nvSpPr>
        <p:spPr>
          <a:xfrm>
            <a:off x="9525024" y="5572140"/>
            <a:ext cx="714380"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3" name="Diagram 2">
            <a:extLst>
              <a:ext uri="{FF2B5EF4-FFF2-40B4-BE49-F238E27FC236}">
                <a16:creationId xmlns:a16="http://schemas.microsoft.com/office/drawing/2014/main" id="{0842A10E-F18B-1D44-6AEE-952955143BA7}"/>
              </a:ext>
            </a:extLst>
          </p:cNvPr>
          <p:cNvGraphicFramePr/>
          <p:nvPr/>
        </p:nvGraphicFramePr>
        <p:xfrm>
          <a:off x="838200" y="1901370"/>
          <a:ext cx="10515600" cy="4813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el 3">
            <a:extLst>
              <a:ext uri="{FF2B5EF4-FFF2-40B4-BE49-F238E27FC236}">
                <a16:creationId xmlns:a16="http://schemas.microsoft.com/office/drawing/2014/main" id="{34D2D890-DA6C-C4B2-25D6-3C70D5208633}"/>
              </a:ext>
            </a:extLst>
          </p:cNvPr>
          <p:cNvSpPr>
            <a:spLocks noGrp="1"/>
          </p:cNvSpPr>
          <p:nvPr>
            <p:ph type="title"/>
          </p:nvPr>
        </p:nvSpPr>
        <p:spPr/>
        <p:txBody>
          <a:bodyPr>
            <a:normAutofit fontScale="90000"/>
          </a:bodyPr>
          <a:lstStyle/>
          <a:p>
            <a:pPr algn="ctr"/>
            <a:r>
              <a:rPr lang="nl-BE" dirty="0">
                <a:solidFill>
                  <a:srgbClr val="F47043"/>
                </a:solidFill>
              </a:rPr>
              <a:t>Welke keuzes worden gemaakt bij het organiseren van leerprocessen?</a:t>
            </a:r>
          </a:p>
        </p:txBody>
      </p:sp>
      <p:grpSp>
        <p:nvGrpSpPr>
          <p:cNvPr id="6" name="Groep 5">
            <a:extLst>
              <a:ext uri="{FF2B5EF4-FFF2-40B4-BE49-F238E27FC236}">
                <a16:creationId xmlns:a16="http://schemas.microsoft.com/office/drawing/2014/main" id="{C0264195-64B1-5DC6-C20B-BA57B0027AF3}"/>
              </a:ext>
            </a:extLst>
          </p:cNvPr>
          <p:cNvGrpSpPr/>
          <p:nvPr/>
        </p:nvGrpSpPr>
        <p:grpSpPr>
          <a:xfrm>
            <a:off x="210207" y="3728865"/>
            <a:ext cx="3785616" cy="1158785"/>
            <a:chOff x="3364992" y="2409"/>
            <a:chExt cx="3785616" cy="1158785"/>
          </a:xfrm>
          <a:solidFill>
            <a:srgbClr val="F37043"/>
          </a:solidFill>
        </p:grpSpPr>
        <p:sp>
          <p:nvSpPr>
            <p:cNvPr id="7" name="Afgeronde rechthoek 6">
              <a:extLst>
                <a:ext uri="{FF2B5EF4-FFF2-40B4-BE49-F238E27FC236}">
                  <a16:creationId xmlns:a16="http://schemas.microsoft.com/office/drawing/2014/main" id="{7A920673-6A49-C7A7-1492-8D3B9579F6BF}"/>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8" name="Afgeronde rechthoek 4">
              <a:extLst>
                <a:ext uri="{FF2B5EF4-FFF2-40B4-BE49-F238E27FC236}">
                  <a16:creationId xmlns:a16="http://schemas.microsoft.com/office/drawing/2014/main" id="{5495148A-CEC0-239D-4864-A2BC3CF98091}"/>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Doel bepaalt de (grond-)vorm</a:t>
              </a:r>
            </a:p>
          </p:txBody>
        </p:sp>
      </p:grpSp>
      <p:grpSp>
        <p:nvGrpSpPr>
          <p:cNvPr id="9" name="Groep 8">
            <a:extLst>
              <a:ext uri="{FF2B5EF4-FFF2-40B4-BE49-F238E27FC236}">
                <a16:creationId xmlns:a16="http://schemas.microsoft.com/office/drawing/2014/main" id="{5621E9BE-5B1D-09C8-93C6-374653410D4F}"/>
              </a:ext>
            </a:extLst>
          </p:cNvPr>
          <p:cNvGrpSpPr/>
          <p:nvPr/>
        </p:nvGrpSpPr>
        <p:grpSpPr>
          <a:xfrm>
            <a:off x="8196179" y="3189889"/>
            <a:ext cx="3785616" cy="2236735"/>
            <a:chOff x="3364992" y="2409"/>
            <a:chExt cx="3785616" cy="1158785"/>
          </a:xfrm>
          <a:solidFill>
            <a:srgbClr val="DDB0D2"/>
          </a:solidFill>
        </p:grpSpPr>
        <p:sp>
          <p:nvSpPr>
            <p:cNvPr id="10" name="Afgeronde rechthoek 9">
              <a:extLst>
                <a:ext uri="{FF2B5EF4-FFF2-40B4-BE49-F238E27FC236}">
                  <a16:creationId xmlns:a16="http://schemas.microsoft.com/office/drawing/2014/main" id="{619B7085-5D67-ACDF-18F2-34790AF6BBA4}"/>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11" name="Afgeronde rechthoek 4">
              <a:extLst>
                <a:ext uri="{FF2B5EF4-FFF2-40B4-BE49-F238E27FC236}">
                  <a16:creationId xmlns:a16="http://schemas.microsoft.com/office/drawing/2014/main" id="{96726715-6B53-F234-80B7-FF0FA062A935}"/>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Offline</a:t>
              </a:r>
            </a:p>
            <a:p>
              <a:pPr algn="ctr" defTabSz="1422400">
                <a:lnSpc>
                  <a:spcPct val="90000"/>
                </a:lnSpc>
                <a:spcBef>
                  <a:spcPct val="0"/>
                </a:spcBef>
                <a:spcAft>
                  <a:spcPct val="35000"/>
                </a:spcAft>
              </a:pPr>
              <a:r>
                <a:rPr lang="nl-BE" sz="3200" dirty="0">
                  <a:solidFill>
                    <a:schemeClr val="tx1"/>
                  </a:solidFill>
                </a:rPr>
                <a:t>Blended</a:t>
              </a:r>
            </a:p>
            <a:p>
              <a:pPr algn="ctr" defTabSz="1422400">
                <a:lnSpc>
                  <a:spcPct val="90000"/>
                </a:lnSpc>
                <a:spcBef>
                  <a:spcPct val="0"/>
                </a:spcBef>
                <a:spcAft>
                  <a:spcPct val="35000"/>
                </a:spcAft>
              </a:pPr>
              <a:r>
                <a:rPr lang="nl-BE" sz="3200" dirty="0">
                  <a:solidFill>
                    <a:schemeClr val="tx1"/>
                  </a:solidFill>
                </a:rPr>
                <a:t>Online</a:t>
              </a:r>
            </a:p>
          </p:txBody>
        </p:sp>
      </p:grpSp>
    </p:spTree>
    <p:extLst>
      <p:ext uri="{BB962C8B-B14F-4D97-AF65-F5344CB8AC3E}">
        <p14:creationId xmlns:p14="http://schemas.microsoft.com/office/powerpoint/2010/main" val="237309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2F7A6C9-1041-4750-B1A3-36AF36042E43}"/>
              </a:ext>
            </a:extLst>
          </p:cNvPr>
          <p:cNvSpPr>
            <a:spLocks noGrp="1"/>
          </p:cNvSpPr>
          <p:nvPr>
            <p:ph type="title"/>
          </p:nvPr>
        </p:nvSpPr>
        <p:spPr>
          <a:xfrm>
            <a:off x="1491343" y="2624136"/>
            <a:ext cx="3277507" cy="2130743"/>
          </a:xfrm>
        </p:spPr>
        <p:txBody>
          <a:bodyPr anchor="ctr">
            <a:normAutofit fontScale="90000"/>
          </a:bodyPr>
          <a:lstStyle/>
          <a:p>
            <a:r>
              <a:rPr lang="en-US" b="0" dirty="0"/>
              <a:t>Even </a:t>
            </a:r>
            <a:r>
              <a:rPr lang="en-US" b="0" dirty="0" err="1"/>
              <a:t>inchecken</a:t>
            </a:r>
            <a:r>
              <a:rPr lang="en-US" b="0" dirty="0"/>
              <a:t> …</a:t>
            </a:r>
            <a:br>
              <a:rPr lang="en-US" b="0" dirty="0"/>
            </a:br>
            <a:br>
              <a:rPr lang="en-US" b="0" dirty="0"/>
            </a:br>
            <a:r>
              <a:rPr lang="en-US" b="0" dirty="0"/>
              <a:t>1 </a:t>
            </a:r>
            <a:r>
              <a:rPr lang="en-US" b="0" dirty="0" err="1"/>
              <a:t>gedachte</a:t>
            </a:r>
            <a:r>
              <a:rPr lang="en-US" b="0" dirty="0"/>
              <a:t> in </a:t>
            </a:r>
            <a:r>
              <a:rPr lang="en-US" b="0" dirty="0" err="1"/>
              <a:t>relatie</a:t>
            </a:r>
            <a:r>
              <a:rPr lang="en-US" b="0" dirty="0"/>
              <a:t> tot </a:t>
            </a:r>
            <a:r>
              <a:rPr lang="en-US" b="0" dirty="0" err="1"/>
              <a:t>vandaag</a:t>
            </a:r>
            <a:r>
              <a:rPr lang="en-US" b="0" dirty="0"/>
              <a:t>!</a:t>
            </a:r>
          </a:p>
        </p:txBody>
      </p:sp>
      <p:pic>
        <p:nvPicPr>
          <p:cNvPr id="5" name="Tijdelijke aanduiding voor inhoud 4" descr="Afbeelding met persoon, hand&#10;&#10;Automatisch gegenereerde beschrijving">
            <a:extLst>
              <a:ext uri="{FF2B5EF4-FFF2-40B4-BE49-F238E27FC236}">
                <a16:creationId xmlns:a16="http://schemas.microsoft.com/office/drawing/2014/main" id="{9E68EFF5-D673-794C-B409-DC04B2A25D21}"/>
              </a:ext>
            </a:extLst>
          </p:cNvPr>
          <p:cNvPicPr>
            <a:picLocks noGrp="1" noChangeAspect="1"/>
          </p:cNvPicPr>
          <p:nvPr>
            <p:ph idx="1"/>
          </p:nvPr>
        </p:nvPicPr>
        <p:blipFill rotWithShape="1">
          <a:blip r:embed="rId3"/>
          <a:srcRect t="4525" r="1" b="14240"/>
          <a:stretch/>
        </p:blipFill>
        <p:spPr>
          <a:xfrm>
            <a:off x="5183188" y="987425"/>
            <a:ext cx="6172200" cy="4873625"/>
          </a:xfrm>
          <a:noFill/>
        </p:spPr>
      </p:pic>
    </p:spTree>
    <p:extLst>
      <p:ext uri="{BB962C8B-B14F-4D97-AF65-F5344CB8AC3E}">
        <p14:creationId xmlns:p14="http://schemas.microsoft.com/office/powerpoint/2010/main" val="990492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5687F-7110-5FD9-635A-8CAFBA0A46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2B54A31-DEBE-36BD-8F1B-A9E4CB41349C}"/>
              </a:ext>
            </a:extLst>
          </p:cNvPr>
          <p:cNvSpPr>
            <a:spLocks noGrp="1"/>
          </p:cNvSpPr>
          <p:nvPr>
            <p:ph type="title"/>
          </p:nvPr>
        </p:nvSpPr>
        <p:spPr>
          <a:xfrm>
            <a:off x="1251558" y="799547"/>
            <a:ext cx="10515600" cy="3612965"/>
          </a:xfrm>
        </p:spPr>
        <p:txBody>
          <a:bodyPr/>
          <a:lstStyle/>
          <a:p>
            <a:r>
              <a:rPr lang="nl-BE" dirty="0"/>
              <a:t>Het proces van ontwerpen … </a:t>
            </a:r>
          </a:p>
        </p:txBody>
      </p:sp>
      <p:sp>
        <p:nvSpPr>
          <p:cNvPr id="4" name="Tijdelijke aanduiding voor dianummer 3">
            <a:extLst>
              <a:ext uri="{FF2B5EF4-FFF2-40B4-BE49-F238E27FC236}">
                <a16:creationId xmlns:a16="http://schemas.microsoft.com/office/drawing/2014/main" id="{05B05F2A-5852-338E-9A01-2EE66AE24D03}"/>
              </a:ext>
            </a:extLst>
          </p:cNvPr>
          <p:cNvSpPr>
            <a:spLocks noGrp="1"/>
          </p:cNvSpPr>
          <p:nvPr>
            <p:ph type="sldNum" sz="quarter" idx="12"/>
          </p:nvPr>
        </p:nvSpPr>
        <p:spPr/>
        <p:txBody>
          <a:bodyPr/>
          <a:lstStyle/>
          <a:p>
            <a:fld id="{147682B7-C3DD-874F-803A-DF607D727FCD}" type="slidenum">
              <a:rPr lang="nl-NL" smtClean="0"/>
              <a:t>20</a:t>
            </a:fld>
            <a:endParaRPr lang="nl-NL"/>
          </a:p>
        </p:txBody>
      </p:sp>
    </p:spTree>
    <p:extLst>
      <p:ext uri="{BB962C8B-B14F-4D97-AF65-F5344CB8AC3E}">
        <p14:creationId xmlns:p14="http://schemas.microsoft.com/office/powerpoint/2010/main" val="695210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D916985-56D5-5D46-8499-B619C97F9E7A}"/>
              </a:ext>
            </a:extLst>
          </p:cNvPr>
          <p:cNvGraphicFramePr>
            <a:graphicFrameLocks noChangeAspect="1"/>
          </p:cNvGraphicFramePr>
          <p:nvPr>
            <p:extLst>
              <p:ext uri="{D42A27DB-BD31-4B8C-83A1-F6EECF244321}">
                <p14:modId xmlns:p14="http://schemas.microsoft.com/office/powerpoint/2010/main" val="3584106636"/>
              </p:ext>
            </p:extLst>
          </p:nvPr>
        </p:nvGraphicFramePr>
        <p:xfrm>
          <a:off x="2950462" y="529072"/>
          <a:ext cx="5410221" cy="5029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kstvak 1">
            <a:extLst>
              <a:ext uri="{FF2B5EF4-FFF2-40B4-BE49-F238E27FC236}">
                <a16:creationId xmlns:a16="http://schemas.microsoft.com/office/drawing/2014/main" id="{984A51DE-E122-1D8A-BE56-3D132D173212}"/>
              </a:ext>
            </a:extLst>
          </p:cNvPr>
          <p:cNvSpPr txBox="1"/>
          <p:nvPr/>
        </p:nvSpPr>
        <p:spPr>
          <a:xfrm>
            <a:off x="2699656" y="6065569"/>
            <a:ext cx="6502400" cy="584775"/>
          </a:xfrm>
          <a:prstGeom prst="rect">
            <a:avLst/>
          </a:prstGeom>
          <a:noFill/>
        </p:spPr>
        <p:txBody>
          <a:bodyPr wrap="square" rtlCol="0">
            <a:spAutoFit/>
          </a:bodyPr>
          <a:lstStyle/>
          <a:p>
            <a:pPr algn="ctr"/>
            <a:r>
              <a:rPr lang="nl-BE" sz="3200" b="1" dirty="0">
                <a:latin typeface="Montserrat" pitchFamily="2" charset="77"/>
              </a:rPr>
              <a:t>“Iteratief???”</a:t>
            </a:r>
          </a:p>
        </p:txBody>
      </p:sp>
    </p:spTree>
    <p:extLst>
      <p:ext uri="{BB962C8B-B14F-4D97-AF65-F5344CB8AC3E}">
        <p14:creationId xmlns:p14="http://schemas.microsoft.com/office/powerpoint/2010/main" val="3883877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D1E481-4DAB-5937-2536-055A12038128}"/>
              </a:ext>
            </a:extLst>
          </p:cNvPr>
          <p:cNvSpPr>
            <a:spLocks noGrp="1"/>
          </p:cNvSpPr>
          <p:nvPr>
            <p:ph type="title"/>
          </p:nvPr>
        </p:nvSpPr>
        <p:spPr>
          <a:xfrm>
            <a:off x="1251558" y="576263"/>
            <a:ext cx="10515600" cy="3612965"/>
          </a:xfrm>
        </p:spPr>
        <p:txBody>
          <a:bodyPr/>
          <a:lstStyle/>
          <a:p>
            <a:r>
              <a:rPr lang="nl-BE" dirty="0"/>
              <a:t>Aan de slag: </a:t>
            </a:r>
            <a:br>
              <a:rPr lang="nl-BE" dirty="0"/>
            </a:br>
            <a:r>
              <a:rPr lang="nl-BE" dirty="0"/>
              <a:t>oefenen met eigen casus</a:t>
            </a:r>
          </a:p>
        </p:txBody>
      </p:sp>
      <p:sp>
        <p:nvSpPr>
          <p:cNvPr id="5" name="Tijdelijke aanduiding voor tekst 4">
            <a:extLst>
              <a:ext uri="{FF2B5EF4-FFF2-40B4-BE49-F238E27FC236}">
                <a16:creationId xmlns:a16="http://schemas.microsoft.com/office/drawing/2014/main" id="{C09ACA90-445F-841A-94E0-341C36E4B357}"/>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738E4A62-E8B2-66B1-7060-22666562A083}"/>
              </a:ext>
            </a:extLst>
          </p:cNvPr>
          <p:cNvSpPr>
            <a:spLocks noGrp="1"/>
          </p:cNvSpPr>
          <p:nvPr>
            <p:ph type="sldNum" sz="quarter" idx="12"/>
          </p:nvPr>
        </p:nvSpPr>
        <p:spPr/>
        <p:txBody>
          <a:bodyPr/>
          <a:lstStyle/>
          <a:p>
            <a:fld id="{147682B7-C3DD-874F-803A-DF607D727FCD}" type="slidenum">
              <a:rPr lang="nl-NL" smtClean="0"/>
              <a:t>22</a:t>
            </a:fld>
            <a:endParaRPr lang="nl-NL"/>
          </a:p>
        </p:txBody>
      </p:sp>
    </p:spTree>
    <p:extLst>
      <p:ext uri="{BB962C8B-B14F-4D97-AF65-F5344CB8AC3E}">
        <p14:creationId xmlns:p14="http://schemas.microsoft.com/office/powerpoint/2010/main" val="1840795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85E93-505C-F8F8-2959-4A6B6D6A0704}"/>
              </a:ext>
            </a:extLst>
          </p:cNvPr>
          <p:cNvSpPr>
            <a:spLocks noGrp="1"/>
          </p:cNvSpPr>
          <p:nvPr>
            <p:ph type="title"/>
          </p:nvPr>
        </p:nvSpPr>
        <p:spPr/>
        <p:txBody>
          <a:bodyPr/>
          <a:lstStyle/>
          <a:p>
            <a:r>
              <a:rPr lang="nl-BE" dirty="0"/>
              <a:t>Opdracht tegen vandaag?</a:t>
            </a:r>
          </a:p>
        </p:txBody>
      </p:sp>
      <p:sp>
        <p:nvSpPr>
          <p:cNvPr id="3" name="Tijdelijke aanduiding voor inhoud 2">
            <a:extLst>
              <a:ext uri="{FF2B5EF4-FFF2-40B4-BE49-F238E27FC236}">
                <a16:creationId xmlns:a16="http://schemas.microsoft.com/office/drawing/2014/main" id="{25759341-8561-B102-25C9-0E988E4608F1}"/>
              </a:ext>
            </a:extLst>
          </p:cNvPr>
          <p:cNvSpPr>
            <a:spLocks noGrp="1"/>
          </p:cNvSpPr>
          <p:nvPr>
            <p:ph idx="1"/>
          </p:nvPr>
        </p:nvSpPr>
        <p:spPr/>
        <p:txBody>
          <a:bodyPr/>
          <a:lstStyle/>
          <a:p>
            <a:r>
              <a:rPr lang="nl-BE" dirty="0"/>
              <a:t>Denk na over een idee voor een nog te ontwerpen leercontext voor jouw organisatie. </a:t>
            </a:r>
          </a:p>
          <a:p>
            <a:r>
              <a:rPr lang="nl-BE" dirty="0"/>
              <a:t>Praat eventueel met je leidinggevende, je collega’s, vrijwilligers, deelnemers over wat tof en interessant en nodig zou kunnen zijn. </a:t>
            </a:r>
          </a:p>
        </p:txBody>
      </p:sp>
      <p:sp>
        <p:nvSpPr>
          <p:cNvPr id="4" name="Tijdelijke aanduiding voor dianummer 3">
            <a:extLst>
              <a:ext uri="{FF2B5EF4-FFF2-40B4-BE49-F238E27FC236}">
                <a16:creationId xmlns:a16="http://schemas.microsoft.com/office/drawing/2014/main" id="{C83D64AF-2552-BC34-0242-6C98DDC38A48}"/>
              </a:ext>
            </a:extLst>
          </p:cNvPr>
          <p:cNvSpPr>
            <a:spLocks noGrp="1"/>
          </p:cNvSpPr>
          <p:nvPr>
            <p:ph type="sldNum" sz="quarter" idx="12"/>
          </p:nvPr>
        </p:nvSpPr>
        <p:spPr/>
        <p:txBody>
          <a:bodyPr/>
          <a:lstStyle/>
          <a:p>
            <a:fld id="{147682B7-C3DD-874F-803A-DF607D727FCD}" type="slidenum">
              <a:rPr lang="nl-NL" smtClean="0"/>
              <a:t>23</a:t>
            </a:fld>
            <a:endParaRPr lang="nl-NL"/>
          </a:p>
        </p:txBody>
      </p:sp>
    </p:spTree>
    <p:extLst>
      <p:ext uri="{BB962C8B-B14F-4D97-AF65-F5344CB8AC3E}">
        <p14:creationId xmlns:p14="http://schemas.microsoft.com/office/powerpoint/2010/main" val="2428503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7F24445-4C1D-614A-ABC3-1D94D7F2A05D}"/>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Vorm 7">
            <a:extLst>
              <a:ext uri="{FF2B5EF4-FFF2-40B4-BE49-F238E27FC236}">
                <a16:creationId xmlns:a16="http://schemas.microsoft.com/office/drawing/2014/main" id="{51D08E54-6B90-5946-8C25-A094BD794B43}"/>
              </a:ext>
            </a:extLst>
          </p:cNvPr>
          <p:cNvSpPr/>
          <p:nvPr/>
        </p:nvSpPr>
        <p:spPr>
          <a:xfrm>
            <a:off x="6096000" y="3076037"/>
            <a:ext cx="2356306" cy="2356306"/>
          </a:xfrm>
          <a:prstGeom prst="leftCircularArrow">
            <a:avLst>
              <a:gd name="adj1" fmla="val 2550"/>
              <a:gd name="adj2" fmla="val 309429"/>
              <a:gd name="adj3" fmla="val 2084940"/>
              <a:gd name="adj4" fmla="val 9024489"/>
              <a:gd name="adj5" fmla="val 2975"/>
            </a:avLst>
          </a:prstGeom>
          <a:solidFill>
            <a:srgbClr val="AAB6D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nl-BE"/>
          </a:p>
        </p:txBody>
      </p:sp>
      <p:sp>
        <p:nvSpPr>
          <p:cNvPr id="10" name="Draaiende pijl 9">
            <a:extLst>
              <a:ext uri="{FF2B5EF4-FFF2-40B4-BE49-F238E27FC236}">
                <a16:creationId xmlns:a16="http://schemas.microsoft.com/office/drawing/2014/main" id="{11EEE7FF-DF04-3A44-9DA6-16CFFF01F906}"/>
              </a:ext>
            </a:extLst>
          </p:cNvPr>
          <p:cNvSpPr/>
          <p:nvPr/>
        </p:nvSpPr>
        <p:spPr>
          <a:xfrm flipH="1">
            <a:off x="3450070" y="1344036"/>
            <a:ext cx="2645930" cy="2645930"/>
          </a:xfrm>
          <a:prstGeom prst="circularArrow">
            <a:avLst>
              <a:gd name="adj1" fmla="val 2271"/>
              <a:gd name="adj2" fmla="val 273786"/>
              <a:gd name="adj3" fmla="val 19550703"/>
              <a:gd name="adj4" fmla="val 12575511"/>
              <a:gd name="adj5" fmla="val 2650"/>
            </a:avLst>
          </a:prstGeom>
          <a:solidFill>
            <a:srgbClr val="AAB6D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nl-BE"/>
          </a:p>
        </p:txBody>
      </p:sp>
      <p:sp>
        <p:nvSpPr>
          <p:cNvPr id="11" name="Tekstvak 10">
            <a:extLst>
              <a:ext uri="{FF2B5EF4-FFF2-40B4-BE49-F238E27FC236}">
                <a16:creationId xmlns:a16="http://schemas.microsoft.com/office/drawing/2014/main" id="{8DDBEE48-8C02-A440-BADF-C7D3E3FAC31D}"/>
              </a:ext>
            </a:extLst>
          </p:cNvPr>
          <p:cNvSpPr txBox="1"/>
          <p:nvPr/>
        </p:nvSpPr>
        <p:spPr>
          <a:xfrm>
            <a:off x="2565766" y="178156"/>
            <a:ext cx="1854382" cy="646986"/>
          </a:xfrm>
          <a:prstGeom prst="roundRect">
            <a:avLst/>
          </a:prstGeom>
          <a:solidFill>
            <a:srgbClr val="D5A9C4">
              <a:alpha val="35733"/>
            </a:srgbClr>
          </a:solidFill>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200" b="0" i="0" u="none" strike="noStrike" kern="1200" cap="none" spc="0" normalizeH="0" baseline="0" noProof="0" dirty="0">
                <a:ln>
                  <a:noFill/>
                </a:ln>
                <a:solidFill>
                  <a:prstClr val="black"/>
                </a:solidFill>
                <a:effectLst/>
                <a:uLnTx/>
                <a:uFillTx/>
                <a:latin typeface="Calibri" panose="020F0502020204030204"/>
                <a:ea typeface="+mn-ea"/>
                <a:cs typeface="+mn-cs"/>
              </a:rPr>
              <a:t>Waarom?</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kstvak 11">
            <a:extLst>
              <a:ext uri="{FF2B5EF4-FFF2-40B4-BE49-F238E27FC236}">
                <a16:creationId xmlns:a16="http://schemas.microsoft.com/office/drawing/2014/main" id="{08B18D3F-1A28-1245-8928-C1D9568FCC82}"/>
              </a:ext>
            </a:extLst>
          </p:cNvPr>
          <p:cNvSpPr txBox="1"/>
          <p:nvPr/>
        </p:nvSpPr>
        <p:spPr>
          <a:xfrm>
            <a:off x="7771854" y="178156"/>
            <a:ext cx="1223551" cy="646986"/>
          </a:xfrm>
          <a:prstGeom prst="roundRect">
            <a:avLst/>
          </a:prstGeom>
          <a:solidFill>
            <a:srgbClr val="D5A9C4">
              <a:alpha val="35733"/>
            </a:srgbClr>
          </a:solidFill>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200" b="0" i="0" u="none" strike="noStrike" kern="1200" cap="none" spc="0" normalizeH="0" baseline="0" noProof="0" dirty="0">
                <a:ln>
                  <a:noFill/>
                </a:ln>
                <a:solidFill>
                  <a:prstClr val="black"/>
                </a:solidFill>
                <a:effectLst/>
                <a:uLnTx/>
                <a:uFillTx/>
                <a:latin typeface="Calibri" panose="020F0502020204030204"/>
                <a:ea typeface="+mn-ea"/>
                <a:cs typeface="+mn-cs"/>
              </a:rPr>
              <a:t>Bron?</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Pijl omlaag 12">
            <a:extLst>
              <a:ext uri="{FF2B5EF4-FFF2-40B4-BE49-F238E27FC236}">
                <a16:creationId xmlns:a16="http://schemas.microsoft.com/office/drawing/2014/main" id="{8841F632-548B-1041-897B-03397D326709}"/>
              </a:ext>
            </a:extLst>
          </p:cNvPr>
          <p:cNvSpPr/>
          <p:nvPr/>
        </p:nvSpPr>
        <p:spPr>
          <a:xfrm rot="19609179">
            <a:off x="3310077" y="977967"/>
            <a:ext cx="365760" cy="614239"/>
          </a:xfrm>
          <a:prstGeom prst="downArrow">
            <a:avLst/>
          </a:prstGeom>
          <a:solidFill>
            <a:srgbClr val="D3D4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Pijl omlaag 13">
            <a:extLst>
              <a:ext uri="{FF2B5EF4-FFF2-40B4-BE49-F238E27FC236}">
                <a16:creationId xmlns:a16="http://schemas.microsoft.com/office/drawing/2014/main" id="{BB6E1DE4-A21B-ED48-8151-AD40787EABDA}"/>
              </a:ext>
            </a:extLst>
          </p:cNvPr>
          <p:cNvSpPr/>
          <p:nvPr/>
        </p:nvSpPr>
        <p:spPr>
          <a:xfrm rot="1990821" flipH="1">
            <a:off x="8117026" y="855778"/>
            <a:ext cx="365760" cy="614239"/>
          </a:xfrm>
          <a:prstGeom prst="downArrow">
            <a:avLst/>
          </a:prstGeom>
          <a:solidFill>
            <a:srgbClr val="D3D4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952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D08BC1-023C-80C3-F9AE-6C89670DB49C}"/>
              </a:ext>
            </a:extLst>
          </p:cNvPr>
          <p:cNvSpPr>
            <a:spLocks noGrp="1"/>
          </p:cNvSpPr>
          <p:nvPr>
            <p:ph type="title"/>
          </p:nvPr>
        </p:nvSpPr>
        <p:spPr/>
        <p:txBody>
          <a:bodyPr/>
          <a:lstStyle/>
          <a:p>
            <a:r>
              <a:rPr lang="nl-BE" dirty="0"/>
              <a:t>Vanwaar en waarom?</a:t>
            </a:r>
          </a:p>
        </p:txBody>
      </p:sp>
      <p:sp>
        <p:nvSpPr>
          <p:cNvPr id="3" name="Tijdelijke aanduiding voor inhoud 2">
            <a:extLst>
              <a:ext uri="{FF2B5EF4-FFF2-40B4-BE49-F238E27FC236}">
                <a16:creationId xmlns:a16="http://schemas.microsoft.com/office/drawing/2014/main" id="{1A5B4DEC-7B19-834F-D1E0-1E49C26C1401}"/>
              </a:ext>
            </a:extLst>
          </p:cNvPr>
          <p:cNvSpPr>
            <a:spLocks noGrp="1"/>
          </p:cNvSpPr>
          <p:nvPr>
            <p:ph idx="1"/>
          </p:nvPr>
        </p:nvSpPr>
        <p:spPr/>
        <p:txBody>
          <a:bodyPr/>
          <a:lstStyle/>
          <a:p>
            <a:r>
              <a:rPr lang="nl-BE" dirty="0"/>
              <a:t>Op welke manier kan je het te ontwerpen leertraject verantwoorden vanuit jullie beleidsplan, missie? </a:t>
            </a:r>
          </a:p>
          <a:p>
            <a:r>
              <a:rPr lang="nl-BE" dirty="0"/>
              <a:t>Op welke manier komt dit leertraject tegemoet aan behoeften van de doelgroep? </a:t>
            </a:r>
          </a:p>
          <a:p>
            <a:r>
              <a:rPr lang="nl-BE" dirty="0"/>
              <a:t>Welke relatie is er tussen dit leertraject en de actuele maatschappelijke context?</a:t>
            </a:r>
          </a:p>
        </p:txBody>
      </p:sp>
    </p:spTree>
    <p:extLst>
      <p:ext uri="{BB962C8B-B14F-4D97-AF65-F5344CB8AC3E}">
        <p14:creationId xmlns:p14="http://schemas.microsoft.com/office/powerpoint/2010/main" val="2309127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64B12-9FF0-2E4C-96B7-F06BC8E0CADC}"/>
              </a:ext>
            </a:extLst>
          </p:cNvPr>
          <p:cNvSpPr>
            <a:spLocks noGrp="1"/>
          </p:cNvSpPr>
          <p:nvPr>
            <p:ph type="title"/>
          </p:nvPr>
        </p:nvSpPr>
        <p:spPr/>
        <p:txBody>
          <a:bodyPr/>
          <a:lstStyle/>
          <a:p>
            <a:r>
              <a:rPr lang="nl-BE" dirty="0"/>
              <a:t>Oefenen</a:t>
            </a:r>
          </a:p>
        </p:txBody>
      </p:sp>
      <p:sp>
        <p:nvSpPr>
          <p:cNvPr id="3" name="Tijdelijke aanduiding voor inhoud 2">
            <a:extLst>
              <a:ext uri="{FF2B5EF4-FFF2-40B4-BE49-F238E27FC236}">
                <a16:creationId xmlns:a16="http://schemas.microsoft.com/office/drawing/2014/main" id="{8DC271A6-2E99-4040-9436-3AC2F213F2AB}"/>
              </a:ext>
            </a:extLst>
          </p:cNvPr>
          <p:cNvSpPr>
            <a:spLocks noGrp="1"/>
          </p:cNvSpPr>
          <p:nvPr>
            <p:ph idx="1"/>
          </p:nvPr>
        </p:nvSpPr>
        <p:spPr/>
        <p:txBody>
          <a:bodyPr>
            <a:normAutofit/>
          </a:bodyPr>
          <a:lstStyle/>
          <a:p>
            <a:r>
              <a:rPr lang="nl-BE" dirty="0"/>
              <a:t>Ontwerpoefening in groep</a:t>
            </a:r>
          </a:p>
          <a:p>
            <a:pPr lvl="1"/>
            <a:r>
              <a:rPr lang="nl-BE" dirty="0"/>
              <a:t>Casus: de leercontext die je wil opzetten (per twee)</a:t>
            </a:r>
          </a:p>
          <a:p>
            <a:pPr lvl="1"/>
            <a:r>
              <a:rPr lang="nl-BE" dirty="0"/>
              <a:t>Goede casus nomineren</a:t>
            </a:r>
          </a:p>
          <a:p>
            <a:pPr lvl="1"/>
            <a:r>
              <a:rPr lang="nl-BE" dirty="0"/>
              <a:t>Samen in grote groep uitwerken – met kaders als uitgangspunt</a:t>
            </a:r>
          </a:p>
        </p:txBody>
      </p:sp>
      <p:sp>
        <p:nvSpPr>
          <p:cNvPr id="4" name="Tijdelijke aanduiding voor dianummer 3">
            <a:extLst>
              <a:ext uri="{FF2B5EF4-FFF2-40B4-BE49-F238E27FC236}">
                <a16:creationId xmlns:a16="http://schemas.microsoft.com/office/drawing/2014/main" id="{6D0B3446-2DDA-2644-A6C8-8F978741B280}"/>
              </a:ext>
            </a:extLst>
          </p:cNvPr>
          <p:cNvSpPr>
            <a:spLocks noGrp="1"/>
          </p:cNvSpPr>
          <p:nvPr>
            <p:ph type="sldNum" sz="quarter" idx="12"/>
          </p:nvPr>
        </p:nvSpPr>
        <p:spPr/>
        <p:txBody>
          <a:bodyPr/>
          <a:lstStyle/>
          <a:p>
            <a:fld id="{147682B7-C3DD-874F-803A-DF607D727FCD}" type="slidenum">
              <a:rPr lang="nl-NL" smtClean="0"/>
              <a:t>26</a:t>
            </a:fld>
            <a:endParaRPr lang="nl-NL"/>
          </a:p>
        </p:txBody>
      </p:sp>
    </p:spTree>
    <p:extLst>
      <p:ext uri="{BB962C8B-B14F-4D97-AF65-F5344CB8AC3E}">
        <p14:creationId xmlns:p14="http://schemas.microsoft.com/office/powerpoint/2010/main" val="1829311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C5985DA2-BB95-8DE9-A872-C5B50E4743A3}"/>
              </a:ext>
            </a:extLst>
          </p:cNvPr>
          <p:cNvSpPr>
            <a:spLocks noGrp="1"/>
          </p:cNvSpPr>
          <p:nvPr>
            <p:ph type="sldNum" sz="quarter" idx="12"/>
          </p:nvPr>
        </p:nvSpPr>
        <p:spPr>
          <a:xfrm>
            <a:off x="9023958" y="6356350"/>
            <a:ext cx="2743200" cy="365125"/>
          </a:xfrm>
        </p:spPr>
        <p:txBody>
          <a:bodyPr anchor="ctr">
            <a:normAutofit/>
          </a:bodyPr>
          <a:lstStyle/>
          <a:p>
            <a:pPr>
              <a:spcAft>
                <a:spcPts val="600"/>
              </a:spcAft>
            </a:pPr>
            <a:fld id="{147682B7-C3DD-874F-803A-DF607D727FCD}" type="slidenum">
              <a:rPr lang="nl-NL" smtClean="0"/>
              <a:pPr>
                <a:spcAft>
                  <a:spcPts val="600"/>
                </a:spcAft>
              </a:pPr>
              <a:t>27</a:t>
            </a:fld>
            <a:endParaRPr lang="nl-NL"/>
          </a:p>
        </p:txBody>
      </p:sp>
      <p:graphicFrame>
        <p:nvGraphicFramePr>
          <p:cNvPr id="6" name="Tabel 6">
            <a:extLst>
              <a:ext uri="{FF2B5EF4-FFF2-40B4-BE49-F238E27FC236}">
                <a16:creationId xmlns:a16="http://schemas.microsoft.com/office/drawing/2014/main" id="{ACC4F4A2-6551-167D-D8F2-DD7B0D1C4D14}"/>
              </a:ext>
            </a:extLst>
          </p:cNvPr>
          <p:cNvGraphicFramePr>
            <a:graphicFrameLocks noGrp="1"/>
          </p:cNvGraphicFramePr>
          <p:nvPr>
            <p:extLst>
              <p:ext uri="{D42A27DB-BD31-4B8C-83A1-F6EECF244321}">
                <p14:modId xmlns:p14="http://schemas.microsoft.com/office/powerpoint/2010/main" val="2342454427"/>
              </p:ext>
            </p:extLst>
          </p:nvPr>
        </p:nvGraphicFramePr>
        <p:xfrm>
          <a:off x="1297600" y="618866"/>
          <a:ext cx="10157600" cy="5393397"/>
        </p:xfrm>
        <a:graphic>
          <a:graphicData uri="http://schemas.openxmlformats.org/drawingml/2006/table">
            <a:tbl>
              <a:tblPr firstRow="1" bandRow="1">
                <a:tableStyleId>{5C22544A-7EE6-4342-B048-85BDC9FD1C3A}</a:tableStyleId>
              </a:tblPr>
              <a:tblGrid>
                <a:gridCol w="9058860">
                  <a:extLst>
                    <a:ext uri="{9D8B030D-6E8A-4147-A177-3AD203B41FA5}">
                      <a16:colId xmlns:a16="http://schemas.microsoft.com/office/drawing/2014/main" val="2824308950"/>
                    </a:ext>
                  </a:extLst>
                </a:gridCol>
                <a:gridCol w="1098740">
                  <a:extLst>
                    <a:ext uri="{9D8B030D-6E8A-4147-A177-3AD203B41FA5}">
                      <a16:colId xmlns:a16="http://schemas.microsoft.com/office/drawing/2014/main" val="3103101442"/>
                    </a:ext>
                  </a:extLst>
                </a:gridCol>
              </a:tblGrid>
              <a:tr h="432334">
                <a:tc gridSpan="2">
                  <a:txBody>
                    <a:bodyPr/>
                    <a:lstStyle/>
                    <a:p>
                      <a:r>
                        <a:rPr lang="nl-BE" sz="1800" cap="small" dirty="0">
                          <a:effectLst/>
                        </a:rPr>
                        <a:t>Bij wie wil je verandering bewerkstelligen met het leerproces?</a:t>
                      </a:r>
                      <a:endParaRPr lang="nl-BE" sz="1800" dirty="0">
                        <a:effectLst/>
                      </a:endParaRPr>
                    </a:p>
                  </a:txBody>
                  <a:tcPr marL="17767" marR="17767" marT="0" marB="0"/>
                </a:tc>
                <a:tc hMerge="1">
                  <a:txBody>
                    <a:bodyPr/>
                    <a:lstStyle/>
                    <a:p>
                      <a:endParaRPr lang="nl-BE"/>
                    </a:p>
                  </a:txBody>
                  <a:tcPr/>
                </a:tc>
                <a:extLst>
                  <a:ext uri="{0D108BD9-81ED-4DB2-BD59-A6C34878D82A}">
                    <a16:rowId xmlns:a16="http://schemas.microsoft.com/office/drawing/2014/main" val="2200650053"/>
                  </a:ext>
                </a:extLst>
              </a:tr>
              <a:tr h="400999">
                <a:tc gridSpan="2">
                  <a:txBody>
                    <a:bodyPr/>
                    <a:lstStyle/>
                    <a:p>
                      <a:r>
                        <a:rPr lang="nl-BE" sz="1800" dirty="0">
                          <a:solidFill>
                            <a:schemeClr val="bg1"/>
                          </a:solidFill>
                          <a:effectLst/>
                        </a:rPr>
                        <a:t>Wil je verandering teweegbrengen bij individuele mensen, groepen of gemeenschappen?</a:t>
                      </a:r>
                    </a:p>
                  </a:txBody>
                  <a:tcPr marL="17767" marR="17767" marT="0" marB="0">
                    <a:solidFill>
                      <a:schemeClr val="accent1"/>
                    </a:solidFill>
                  </a:tcPr>
                </a:tc>
                <a:tc hMerge="1">
                  <a:txBody>
                    <a:bodyPr/>
                    <a:lstStyle/>
                    <a:p>
                      <a:endParaRPr lang="nl-BE"/>
                    </a:p>
                  </a:txBody>
                  <a:tcPr/>
                </a:tc>
                <a:extLst>
                  <a:ext uri="{0D108BD9-81ED-4DB2-BD59-A6C34878D82A}">
                    <a16:rowId xmlns:a16="http://schemas.microsoft.com/office/drawing/2014/main" val="1015609834"/>
                  </a:ext>
                </a:extLst>
              </a:tr>
              <a:tr h="556935">
                <a:tc>
                  <a:txBody>
                    <a:bodyPr/>
                    <a:lstStyle/>
                    <a:p>
                      <a:r>
                        <a:rPr lang="nl-BE" sz="1800" dirty="0">
                          <a:effectLst/>
                        </a:rPr>
                        <a:t>Met deze praktijk wil je vooral dat individuele mensen iets leren: nieuwe kennis en inzichten, vaardigheden, een houding, nieuwe gewoonten of manieren van handelen.</a:t>
                      </a:r>
                      <a:endParaRPr lang="nl-BE" sz="1800" dirty="0">
                        <a:effectLst/>
                        <a:latin typeface="Montserrat" pitchFamily="2" charset="77"/>
                        <a:ea typeface="Calibri" panose="020F0502020204030204" pitchFamily="34" charset="0"/>
                        <a:cs typeface="Times New Roman" panose="02020603050405020304" pitchFamily="18" charset="0"/>
                      </a:endParaRPr>
                    </a:p>
                  </a:txBody>
                  <a:tcPr marL="17767" marR="17767" marT="0" marB="0"/>
                </a:tc>
                <a:tc>
                  <a:txBody>
                    <a:bodyPr/>
                    <a:lstStyle/>
                    <a:p>
                      <a:endParaRPr lang="nl-BE"/>
                    </a:p>
                  </a:txBody>
                  <a:tcPr marL="17767" marR="17767" marT="0" marB="0"/>
                </a:tc>
                <a:extLst>
                  <a:ext uri="{0D108BD9-81ED-4DB2-BD59-A6C34878D82A}">
                    <a16:rowId xmlns:a16="http://schemas.microsoft.com/office/drawing/2014/main" val="1702630422"/>
                  </a:ext>
                </a:extLst>
              </a:tr>
              <a:tr h="1113870">
                <a:tc>
                  <a:txBody>
                    <a:bodyPr/>
                    <a:lstStyle/>
                    <a:p>
                      <a:r>
                        <a:rPr lang="nl-BE" sz="1800" dirty="0">
                          <a:effectLst/>
                        </a:rPr>
                        <a:t>Het hoofdaccent ligt in deze praktijk op het leerproces van de groep: je wil dat de groep als groep iets leert. Je wil iets veranderen aan de groepscultuur, de sfeer, de gewoonten … Of je wil dat de groep zich anders leert opstellen tegenover de buitenwereld. Of beter leert samenwerken, efficiënter, effectiever …</a:t>
                      </a:r>
                      <a:endParaRPr lang="nl-BE" sz="1800" dirty="0">
                        <a:effectLst/>
                        <a:latin typeface="Montserrat" pitchFamily="2" charset="77"/>
                        <a:ea typeface="Calibri" panose="020F0502020204030204" pitchFamily="34" charset="0"/>
                        <a:cs typeface="Times New Roman" panose="02020603050405020304" pitchFamily="18" charset="0"/>
                      </a:endParaRPr>
                    </a:p>
                  </a:txBody>
                  <a:tcPr marL="17767" marR="17767" marT="0" marB="0"/>
                </a:tc>
                <a:tc>
                  <a:txBody>
                    <a:bodyPr/>
                    <a:lstStyle/>
                    <a:p>
                      <a:endParaRPr lang="nl-BE"/>
                    </a:p>
                  </a:txBody>
                  <a:tcPr marL="17767" marR="17767" marT="0" marB="0"/>
                </a:tc>
                <a:extLst>
                  <a:ext uri="{0D108BD9-81ED-4DB2-BD59-A6C34878D82A}">
                    <a16:rowId xmlns:a16="http://schemas.microsoft.com/office/drawing/2014/main" val="2483902183"/>
                  </a:ext>
                </a:extLst>
              </a:tr>
              <a:tr h="835402">
                <a:tc>
                  <a:txBody>
                    <a:bodyPr/>
                    <a:lstStyle/>
                    <a:p>
                      <a:r>
                        <a:rPr lang="nl-BE" sz="1800" dirty="0">
                          <a:effectLst/>
                        </a:rPr>
                        <a:t>Je beoogt met het leerproces vooral verandering in de organisatie: een bestuur dat anders gaat werken, de zorg voor kwaliteit die moet groeien, de blik naar buiten richten om sterker te denken in termen van impact …</a:t>
                      </a:r>
                      <a:endParaRPr lang="nl-BE" sz="1800" dirty="0">
                        <a:effectLst/>
                        <a:latin typeface="Montserrat" pitchFamily="2" charset="77"/>
                        <a:ea typeface="Calibri" panose="020F0502020204030204" pitchFamily="34" charset="0"/>
                        <a:cs typeface="Times New Roman" panose="02020603050405020304" pitchFamily="18" charset="0"/>
                      </a:endParaRPr>
                    </a:p>
                  </a:txBody>
                  <a:tcPr marL="17767" marR="17767" marT="0" marB="0"/>
                </a:tc>
                <a:tc>
                  <a:txBody>
                    <a:bodyPr/>
                    <a:lstStyle/>
                    <a:p>
                      <a:endParaRPr lang="nl-BE"/>
                    </a:p>
                  </a:txBody>
                  <a:tcPr marL="17767" marR="17767" marT="0" marB="0"/>
                </a:tc>
                <a:extLst>
                  <a:ext uri="{0D108BD9-81ED-4DB2-BD59-A6C34878D82A}">
                    <a16:rowId xmlns:a16="http://schemas.microsoft.com/office/drawing/2014/main" val="461700011"/>
                  </a:ext>
                </a:extLst>
              </a:tr>
              <a:tr h="1113870">
                <a:tc>
                  <a:txBody>
                    <a:bodyPr/>
                    <a:lstStyle/>
                    <a:p>
                      <a:r>
                        <a:rPr lang="nl-BE" sz="1800" dirty="0">
                          <a:effectLst/>
                        </a:rPr>
                        <a:t>Deze praktijk ziet het leerproces nog groter. Je kan hier spreken van maatschappelijke leerprocessen. Dat betekent dat een gemeenschap of samenleving als geheel iets te leren heeft zoals anders leren kijken naar of praten over iets. Of als samenleving anders leren omgaan met iets. Of nieuwe en betere maatschappelijke spelregels verkennen en realiseren.</a:t>
                      </a:r>
                      <a:endParaRPr lang="nl-BE" sz="1800" dirty="0">
                        <a:effectLst/>
                        <a:latin typeface="Montserrat" pitchFamily="2" charset="77"/>
                        <a:ea typeface="Calibri" panose="020F0502020204030204" pitchFamily="34" charset="0"/>
                        <a:cs typeface="Times New Roman" panose="02020603050405020304" pitchFamily="18" charset="0"/>
                      </a:endParaRPr>
                    </a:p>
                  </a:txBody>
                  <a:tcPr marL="17767" marR="17767" marT="0" marB="0"/>
                </a:tc>
                <a:tc>
                  <a:txBody>
                    <a:bodyPr/>
                    <a:lstStyle/>
                    <a:p>
                      <a:endParaRPr lang="nl-BE"/>
                    </a:p>
                  </a:txBody>
                  <a:tcPr marL="17767" marR="17767" marT="0" marB="0"/>
                </a:tc>
                <a:extLst>
                  <a:ext uri="{0D108BD9-81ED-4DB2-BD59-A6C34878D82A}">
                    <a16:rowId xmlns:a16="http://schemas.microsoft.com/office/drawing/2014/main" val="1249490203"/>
                  </a:ext>
                </a:extLst>
              </a:tr>
              <a:tr h="378387">
                <a:tc>
                  <a:txBody>
                    <a:bodyPr/>
                    <a:lstStyle/>
                    <a:p>
                      <a:r>
                        <a:rPr lang="nl-BE" sz="1800" dirty="0">
                          <a:effectLst/>
                        </a:rPr>
                        <a:t>…</a:t>
                      </a:r>
                      <a:endParaRPr lang="nl-BE" sz="1800" dirty="0">
                        <a:effectLst/>
                        <a:latin typeface="Montserrat" pitchFamily="2" charset="77"/>
                        <a:ea typeface="Calibri" panose="020F0502020204030204" pitchFamily="34" charset="0"/>
                        <a:cs typeface="Times New Roman" panose="02020603050405020304" pitchFamily="18" charset="0"/>
                      </a:endParaRPr>
                    </a:p>
                  </a:txBody>
                  <a:tcPr marL="17767" marR="17767" marT="0" marB="0"/>
                </a:tc>
                <a:tc>
                  <a:txBody>
                    <a:bodyPr/>
                    <a:lstStyle/>
                    <a:p>
                      <a:endParaRPr lang="nl-BE" dirty="0"/>
                    </a:p>
                  </a:txBody>
                  <a:tcPr marL="17767" marR="17767" marT="0" marB="0"/>
                </a:tc>
                <a:extLst>
                  <a:ext uri="{0D108BD9-81ED-4DB2-BD59-A6C34878D82A}">
                    <a16:rowId xmlns:a16="http://schemas.microsoft.com/office/drawing/2014/main" val="74994135"/>
                  </a:ext>
                </a:extLst>
              </a:tr>
              <a:tr h="561600">
                <a:tc gridSpan="2">
                  <a:txBody>
                    <a:bodyPr/>
                    <a:lstStyle/>
                    <a:p>
                      <a:r>
                        <a:rPr lang="nl-BE" sz="1800" dirty="0">
                          <a:solidFill>
                            <a:schemeClr val="bg1"/>
                          </a:solidFill>
                          <a:effectLst/>
                        </a:rPr>
                        <a:t>Beschrijf zo nauwkeurig mogelijk wat je wil dat er voor wie verandert door de leerprocessen die je beoogt. …</a:t>
                      </a:r>
                      <a:endParaRPr lang="nl-BE" sz="1800" dirty="0">
                        <a:solidFill>
                          <a:schemeClr val="bg1"/>
                        </a:solidFill>
                        <a:effectLst/>
                        <a:latin typeface="Montserrat" pitchFamily="2" charset="77"/>
                        <a:ea typeface="Calibri" panose="020F0502020204030204" pitchFamily="34" charset="0"/>
                        <a:cs typeface="Times New Roman" panose="02020603050405020304" pitchFamily="18" charset="0"/>
                      </a:endParaRPr>
                    </a:p>
                  </a:txBody>
                  <a:tcPr marL="17767" marR="17767" marT="0" marB="0">
                    <a:solidFill>
                      <a:schemeClr val="accent1"/>
                    </a:solidFill>
                  </a:tcPr>
                </a:tc>
                <a:tc hMerge="1">
                  <a:txBody>
                    <a:bodyPr/>
                    <a:lstStyle/>
                    <a:p>
                      <a:endParaRPr lang="nl-BE"/>
                    </a:p>
                  </a:txBody>
                  <a:tcPr/>
                </a:tc>
                <a:extLst>
                  <a:ext uri="{0D108BD9-81ED-4DB2-BD59-A6C34878D82A}">
                    <a16:rowId xmlns:a16="http://schemas.microsoft.com/office/drawing/2014/main" val="3806426612"/>
                  </a:ext>
                </a:extLst>
              </a:tr>
            </a:tbl>
          </a:graphicData>
        </a:graphic>
      </p:graphicFrame>
    </p:spTree>
    <p:extLst>
      <p:ext uri="{BB962C8B-B14F-4D97-AF65-F5344CB8AC3E}">
        <p14:creationId xmlns:p14="http://schemas.microsoft.com/office/powerpoint/2010/main" val="2469486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C5985DA2-BB95-8DE9-A872-C5B50E4743A3}"/>
              </a:ext>
            </a:extLst>
          </p:cNvPr>
          <p:cNvSpPr>
            <a:spLocks noGrp="1"/>
          </p:cNvSpPr>
          <p:nvPr>
            <p:ph type="sldNum" sz="quarter" idx="12"/>
          </p:nvPr>
        </p:nvSpPr>
        <p:spPr>
          <a:xfrm>
            <a:off x="9023958" y="6356350"/>
            <a:ext cx="2743200" cy="365125"/>
          </a:xfrm>
        </p:spPr>
        <p:txBody>
          <a:bodyPr anchor="ctr">
            <a:normAutofit/>
          </a:bodyPr>
          <a:lstStyle/>
          <a:p>
            <a:pPr>
              <a:spcAft>
                <a:spcPts val="600"/>
              </a:spcAft>
            </a:pPr>
            <a:fld id="{147682B7-C3DD-874F-803A-DF607D727FCD}" type="slidenum">
              <a:rPr lang="nl-NL" smtClean="0"/>
              <a:pPr>
                <a:spcAft>
                  <a:spcPts val="600"/>
                </a:spcAft>
              </a:pPr>
              <a:t>28</a:t>
            </a:fld>
            <a:endParaRPr lang="nl-NL"/>
          </a:p>
        </p:txBody>
      </p:sp>
      <p:graphicFrame>
        <p:nvGraphicFramePr>
          <p:cNvPr id="6" name="Tabel 6">
            <a:extLst>
              <a:ext uri="{FF2B5EF4-FFF2-40B4-BE49-F238E27FC236}">
                <a16:creationId xmlns:a16="http://schemas.microsoft.com/office/drawing/2014/main" id="{ACC4F4A2-6551-167D-D8F2-DD7B0D1C4D14}"/>
              </a:ext>
            </a:extLst>
          </p:cNvPr>
          <p:cNvGraphicFramePr>
            <a:graphicFrameLocks noGrp="1"/>
          </p:cNvGraphicFramePr>
          <p:nvPr>
            <p:extLst>
              <p:ext uri="{D42A27DB-BD31-4B8C-83A1-F6EECF244321}">
                <p14:modId xmlns:p14="http://schemas.microsoft.com/office/powerpoint/2010/main" val="803170951"/>
              </p:ext>
            </p:extLst>
          </p:nvPr>
        </p:nvGraphicFramePr>
        <p:xfrm>
          <a:off x="1319200" y="296121"/>
          <a:ext cx="10157600" cy="5683623"/>
        </p:xfrm>
        <a:graphic>
          <a:graphicData uri="http://schemas.openxmlformats.org/drawingml/2006/table">
            <a:tbl>
              <a:tblPr firstRow="1" bandRow="1">
                <a:tableStyleId>{5C22544A-7EE6-4342-B048-85BDC9FD1C3A}</a:tableStyleId>
              </a:tblPr>
              <a:tblGrid>
                <a:gridCol w="9416000">
                  <a:extLst>
                    <a:ext uri="{9D8B030D-6E8A-4147-A177-3AD203B41FA5}">
                      <a16:colId xmlns:a16="http://schemas.microsoft.com/office/drawing/2014/main" val="2824308950"/>
                    </a:ext>
                  </a:extLst>
                </a:gridCol>
                <a:gridCol w="741600">
                  <a:extLst>
                    <a:ext uri="{9D8B030D-6E8A-4147-A177-3AD203B41FA5}">
                      <a16:colId xmlns:a16="http://schemas.microsoft.com/office/drawing/2014/main" val="3103101442"/>
                    </a:ext>
                  </a:extLst>
                </a:gridCol>
              </a:tblGrid>
              <a:tr h="373479">
                <a:tc gridSpan="2">
                  <a:txBody>
                    <a:bodyPr/>
                    <a:lstStyle/>
                    <a:p>
                      <a:r>
                        <a:rPr lang="nl-BE" sz="1800" b="1" cap="small" dirty="0">
                          <a:solidFill>
                            <a:schemeClr val="bg1"/>
                          </a:solidFill>
                          <a:effectLst/>
                          <a:latin typeface="+mn-lt"/>
                          <a:ea typeface="Calibri" panose="020F0502020204030204" pitchFamily="34" charset="0"/>
                          <a:cs typeface="Times New Roman (Hoofdtekst CS)"/>
                        </a:rPr>
                        <a:t>Hoe verhoudt het leerproces zich tegenover de bestaande wereld?</a:t>
                      </a:r>
                      <a:endParaRPr lang="nl-BE"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tc>
                <a:tc hMerge="1">
                  <a:txBody>
                    <a:bodyPr/>
                    <a:lstStyle/>
                    <a:p>
                      <a:endParaRPr lang="nl-BE"/>
                    </a:p>
                  </a:txBody>
                  <a:tcPr/>
                </a:tc>
                <a:extLst>
                  <a:ext uri="{0D108BD9-81ED-4DB2-BD59-A6C34878D82A}">
                    <a16:rowId xmlns:a16="http://schemas.microsoft.com/office/drawing/2014/main" val="2200650053"/>
                  </a:ext>
                </a:extLst>
              </a:tr>
              <a:tr h="556935">
                <a:tc gridSpan="2">
                  <a:txBody>
                    <a:bodyPr/>
                    <a:lstStyle/>
                    <a:p>
                      <a:r>
                        <a:rPr lang="nl-BE" sz="1800" dirty="0">
                          <a:solidFill>
                            <a:schemeClr val="bg1"/>
                          </a:solidFill>
                          <a:effectLst/>
                          <a:latin typeface="+mn-lt"/>
                          <a:ea typeface="Calibri" panose="020F0502020204030204" pitchFamily="34" charset="0"/>
                          <a:cs typeface="Calibri" panose="020F0502020204030204" pitchFamily="34" charset="0"/>
                        </a:rPr>
                        <a:t>In leerprocessen ontwikkel je altijd een verhouding met de wereld zoals hij op dit moment bestaat. Welke van onderstaande ‘verhoudingen’ beschrijven het best de beoogde leerprocessen?</a:t>
                      </a:r>
                      <a:endParaRPr lang="nl-BE"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1015609834"/>
                  </a:ext>
                </a:extLst>
              </a:tr>
              <a:tr h="556935">
                <a:tc>
                  <a:txBody>
                    <a:bodyPr/>
                    <a:lstStyle/>
                    <a:p>
                      <a:r>
                        <a:rPr lang="nl-BE" sz="1800" dirty="0">
                          <a:effectLst/>
                          <a:latin typeface="+mn-lt"/>
                          <a:ea typeface="Calibri" panose="020F0502020204030204" pitchFamily="34" charset="0"/>
                          <a:cs typeface="Calibri" panose="020F0502020204030204" pitchFamily="34" charset="0"/>
                        </a:rPr>
                        <a:t>Het leerproces </a:t>
                      </a:r>
                      <a:r>
                        <a:rPr lang="nl-BE" sz="1800" b="1" dirty="0">
                          <a:effectLst/>
                          <a:latin typeface="+mn-lt"/>
                          <a:ea typeface="Calibri" panose="020F0502020204030204" pitchFamily="34" charset="0"/>
                          <a:cs typeface="Calibri" panose="020F0502020204030204" pitchFamily="34" charset="0"/>
                        </a:rPr>
                        <a:t>leidt mensen in de wereld zoals hij bestaat</a:t>
                      </a:r>
                      <a:r>
                        <a:rPr lang="nl-BE" sz="1800" dirty="0">
                          <a:effectLst/>
                          <a:latin typeface="+mn-lt"/>
                          <a:ea typeface="Calibri" panose="020F0502020204030204" pitchFamily="34" charset="0"/>
                          <a:cs typeface="Calibri" panose="020F0502020204030204" pitchFamily="34" charset="0"/>
                        </a:rPr>
                        <a:t>: ze verwerven de kennis, houdingen, vaardigheden, waarden en gewoonten die hen helpen om mee te kunnen, om in te groeien in de wereld zoals hij bestaat. (</a:t>
                      </a:r>
                      <a:r>
                        <a:rPr lang="nl-BE" sz="1800" i="1" dirty="0">
                          <a:effectLst/>
                          <a:latin typeface="+mn-lt"/>
                          <a:ea typeface="Calibri" panose="020F0502020204030204" pitchFamily="34" charset="0"/>
                          <a:cs typeface="Calibri" panose="020F0502020204030204" pitchFamily="34" charset="0"/>
                        </a:rPr>
                        <a:t>Verwervend leren door ingroeien of overdracht</a:t>
                      </a:r>
                      <a:r>
                        <a:rPr lang="nl-BE" sz="1800" dirty="0">
                          <a:effectLst/>
                          <a:latin typeface="+mn-lt"/>
                          <a:ea typeface="Calibri" panose="020F0502020204030204" pitchFamily="34" charset="0"/>
                          <a:cs typeface="Calibri" panose="020F0502020204030204" pitchFamily="34" charset="0"/>
                        </a:rPr>
                        <a:t>)</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2630422"/>
                  </a:ext>
                </a:extLst>
              </a:tr>
              <a:tr h="921904">
                <a:tc>
                  <a:txBody>
                    <a:bodyPr/>
                    <a:lstStyle/>
                    <a:p>
                      <a:r>
                        <a:rPr lang="nl-BE" sz="1800">
                          <a:effectLst/>
                          <a:latin typeface="+mn-lt"/>
                          <a:ea typeface="Calibri" panose="020F0502020204030204" pitchFamily="34" charset="0"/>
                          <a:cs typeface="Calibri" panose="020F0502020204030204" pitchFamily="34" charset="0"/>
                        </a:rPr>
                        <a:t>Het leerproces doet mensen </a:t>
                      </a:r>
                      <a:r>
                        <a:rPr lang="nl-BE" sz="1800" b="1">
                          <a:effectLst/>
                          <a:latin typeface="+mn-lt"/>
                          <a:ea typeface="Calibri" panose="020F0502020204030204" pitchFamily="34" charset="0"/>
                          <a:cs typeface="Calibri" panose="020F0502020204030204" pitchFamily="34" charset="0"/>
                        </a:rPr>
                        <a:t>kritisch nadenken over de wereld zoals hij bestaat</a:t>
                      </a:r>
                      <a:r>
                        <a:rPr lang="nl-BE" sz="1800">
                          <a:effectLst/>
                          <a:latin typeface="+mn-lt"/>
                          <a:ea typeface="Calibri" panose="020F0502020204030204" pitchFamily="34" charset="0"/>
                          <a:cs typeface="Calibri" panose="020F0502020204030204" pitchFamily="34" charset="0"/>
                        </a:rPr>
                        <a:t>: ze onderzoeken hun eigen waardering van de bestaande wereld en worden zich bewust van tegenstrijdigheden of onrecht. (</a:t>
                      </a:r>
                      <a:r>
                        <a:rPr lang="nl-BE" sz="1800" i="1">
                          <a:effectLst/>
                          <a:latin typeface="+mn-lt"/>
                          <a:ea typeface="Calibri" panose="020F0502020204030204" pitchFamily="34" charset="0"/>
                          <a:cs typeface="Calibri" panose="020F0502020204030204" pitchFamily="34" charset="0"/>
                        </a:rPr>
                        <a:t>Onderzoekend leren: kritisch leren voor maatschappelijke verandering</a:t>
                      </a:r>
                      <a:r>
                        <a:rPr lang="nl-BE" sz="1800">
                          <a:effectLst/>
                          <a:latin typeface="+mn-lt"/>
                          <a:ea typeface="Calibri" panose="020F0502020204030204" pitchFamily="34" charset="0"/>
                          <a:cs typeface="Calibri" panose="020F0502020204030204" pitchFamily="34" charset="0"/>
                        </a:rPr>
                        <a:t>)</a:t>
                      </a:r>
                      <a:endParaRPr lang="nl-BE"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3902183"/>
                  </a:ext>
                </a:extLst>
              </a:tr>
              <a:tr h="835402">
                <a:tc>
                  <a:txBody>
                    <a:bodyPr/>
                    <a:lstStyle/>
                    <a:p>
                      <a:r>
                        <a:rPr lang="nl-BE" sz="1800">
                          <a:effectLst/>
                          <a:latin typeface="+mn-lt"/>
                          <a:ea typeface="Calibri" panose="020F0502020204030204" pitchFamily="34" charset="0"/>
                          <a:cs typeface="Calibri" panose="020F0502020204030204" pitchFamily="34" charset="0"/>
                        </a:rPr>
                        <a:t>In het leerproces </a:t>
                      </a:r>
                      <a:r>
                        <a:rPr lang="nl-BE" sz="1800" b="1">
                          <a:effectLst/>
                          <a:latin typeface="+mn-lt"/>
                          <a:ea typeface="Calibri" panose="020F0502020204030204" pitchFamily="34" charset="0"/>
                          <a:cs typeface="Calibri" panose="020F0502020204030204" pitchFamily="34" charset="0"/>
                        </a:rPr>
                        <a:t>onderzoeken mensen actief alternatieven voor de wereld zoals hij bestaat</a:t>
                      </a:r>
                      <a:r>
                        <a:rPr lang="nl-BE" sz="1800">
                          <a:effectLst/>
                          <a:latin typeface="+mn-lt"/>
                          <a:ea typeface="Calibri" panose="020F0502020204030204" pitchFamily="34" charset="0"/>
                          <a:cs typeface="Calibri" panose="020F0502020204030204" pitchFamily="34" charset="0"/>
                        </a:rPr>
                        <a:t>. Ze experimenteren, ontwerpen, verbeteren met het oog op verandering van de bestaande wereld. Ze leren over hoe ze verandering tot stand zouden kunnen brengen. (</a:t>
                      </a:r>
                      <a:r>
                        <a:rPr lang="nl-BE" sz="1800" i="1">
                          <a:effectLst/>
                          <a:latin typeface="+mn-lt"/>
                          <a:ea typeface="Calibri" panose="020F0502020204030204" pitchFamily="34" charset="0"/>
                          <a:cs typeface="Calibri" panose="020F0502020204030204" pitchFamily="34" charset="0"/>
                        </a:rPr>
                        <a:t>Onderzoekend leren door experimenteren</a:t>
                      </a:r>
                      <a:r>
                        <a:rPr lang="nl-BE" sz="1800">
                          <a:effectLst/>
                          <a:latin typeface="+mn-lt"/>
                          <a:ea typeface="Calibri" panose="020F0502020204030204" pitchFamily="34" charset="0"/>
                          <a:cs typeface="Calibri" panose="020F0502020204030204" pitchFamily="34" charset="0"/>
                        </a:rPr>
                        <a:t>)</a:t>
                      </a:r>
                      <a:endParaRPr lang="nl-BE"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1700011"/>
                  </a:ext>
                </a:extLst>
              </a:tr>
              <a:tr h="892354">
                <a:tc>
                  <a:txBody>
                    <a:bodyPr/>
                    <a:lstStyle/>
                    <a:p>
                      <a:r>
                        <a:rPr lang="nl-BE" sz="1800" dirty="0">
                          <a:effectLst/>
                          <a:latin typeface="+mn-lt"/>
                          <a:ea typeface="Calibri" panose="020F0502020204030204" pitchFamily="34" charset="0"/>
                          <a:cs typeface="Calibri" panose="020F0502020204030204" pitchFamily="34" charset="0"/>
                        </a:rPr>
                        <a:t>In het leerproces </a:t>
                      </a:r>
                      <a:r>
                        <a:rPr lang="nl-BE" sz="1800" b="1" dirty="0">
                          <a:effectLst/>
                          <a:latin typeface="+mn-lt"/>
                          <a:ea typeface="Calibri" panose="020F0502020204030204" pitchFamily="34" charset="0"/>
                          <a:cs typeface="Calibri" panose="020F0502020204030204" pitchFamily="34" charset="0"/>
                        </a:rPr>
                        <a:t>onderzoeken mensen vooral zichzelf en hun innerlijke wereld</a:t>
                      </a:r>
                      <a:r>
                        <a:rPr lang="nl-BE" sz="1800" dirty="0">
                          <a:effectLst/>
                          <a:latin typeface="+mn-lt"/>
                          <a:ea typeface="Calibri" panose="020F0502020204030204" pitchFamily="34" charset="0"/>
                          <a:cs typeface="Calibri" panose="020F0502020204030204" pitchFamily="34" charset="0"/>
                        </a:rPr>
                        <a:t> om zichzelf zo verder te kunnen ontplooien. Ze worden actieve architecten van hun eigen leven en van de omgeving die ze daarvoor nodig hebben. (</a:t>
                      </a:r>
                      <a:r>
                        <a:rPr lang="nl-BE" sz="1800" i="1" dirty="0">
                          <a:effectLst/>
                          <a:latin typeface="+mn-lt"/>
                          <a:ea typeface="Calibri" panose="020F0502020204030204" pitchFamily="34" charset="0"/>
                          <a:cs typeface="Calibri" panose="020F0502020204030204" pitchFamily="34" charset="0"/>
                        </a:rPr>
                        <a:t>Onderzoekend leren door persoonlijk ontwikkelingsleren</a:t>
                      </a:r>
                      <a:r>
                        <a:rPr lang="nl-BE" sz="1800" dirty="0">
                          <a:effectLst/>
                          <a:latin typeface="+mn-lt"/>
                          <a:ea typeface="Calibri" panose="020F0502020204030204" pitchFamily="34" charset="0"/>
                          <a:cs typeface="Calibri" panose="020F0502020204030204" pitchFamily="34" charset="0"/>
                        </a:rPr>
                        <a:t>)</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9490203"/>
                  </a:ext>
                </a:extLst>
              </a:tr>
              <a:tr h="376459">
                <a:tc>
                  <a:txBody>
                    <a:bodyPr/>
                    <a:lstStyle/>
                    <a:p>
                      <a:r>
                        <a:rPr lang="nl-BE" sz="1800" dirty="0">
                          <a:effectLst/>
                          <a:latin typeface="+mn-lt"/>
                          <a:ea typeface="Calibri" panose="020F0502020204030204" pitchFamily="34" charset="0"/>
                          <a:cs typeface="Times New Roman" panose="02020603050405020304" pitchFamily="18" charset="0"/>
                        </a:rPr>
                        <a:t>…</a:t>
                      </a: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994135"/>
                  </a:ext>
                </a:extLst>
              </a:tr>
              <a:tr h="642252">
                <a:tc gridSpan="2">
                  <a:txBody>
                    <a:bodyPr/>
                    <a:lstStyle/>
                    <a:p>
                      <a:r>
                        <a:rPr lang="nl-BE" sz="1800" b="1" dirty="0">
                          <a:solidFill>
                            <a:schemeClr val="bg1"/>
                          </a:solidFill>
                          <a:effectLst/>
                          <a:latin typeface="+mn-lt"/>
                          <a:ea typeface="Calibri" panose="020F0502020204030204" pitchFamily="34" charset="0"/>
                          <a:cs typeface="Times New Roman" panose="02020603050405020304" pitchFamily="18" charset="0"/>
                        </a:rPr>
                        <a:t>Leg uit waaraan je in deze praktijk kan zien dat participanten deze verhouding met de bestaande wereld ontwikkelen in het leerproces. </a:t>
                      </a:r>
                      <a:r>
                        <a:rPr lang="nl-BE" sz="1800" dirty="0">
                          <a:solidFill>
                            <a:schemeClr val="bg1"/>
                          </a:solidFill>
                          <a:effectLst/>
                          <a:latin typeface="+mn-lt"/>
                          <a:ea typeface="Calibri" panose="020F0502020204030204" pitchFamily="34" charset="0"/>
                          <a:cs typeface="Times New Roman" panose="02020603050405020304" pitchFamily="18" charset="0"/>
                        </a:rPr>
                        <a:t>…</a:t>
                      </a: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3806426612"/>
                  </a:ext>
                </a:extLst>
              </a:tr>
            </a:tbl>
          </a:graphicData>
        </a:graphic>
      </p:graphicFrame>
    </p:spTree>
    <p:extLst>
      <p:ext uri="{BB962C8B-B14F-4D97-AF65-F5344CB8AC3E}">
        <p14:creationId xmlns:p14="http://schemas.microsoft.com/office/powerpoint/2010/main" val="822827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C5985DA2-BB95-8DE9-A872-C5B50E4743A3}"/>
              </a:ext>
            </a:extLst>
          </p:cNvPr>
          <p:cNvSpPr>
            <a:spLocks noGrp="1"/>
          </p:cNvSpPr>
          <p:nvPr>
            <p:ph type="sldNum" sz="quarter" idx="12"/>
          </p:nvPr>
        </p:nvSpPr>
        <p:spPr>
          <a:xfrm>
            <a:off x="9023958" y="6356350"/>
            <a:ext cx="2743200" cy="365125"/>
          </a:xfrm>
        </p:spPr>
        <p:txBody>
          <a:bodyPr anchor="ctr">
            <a:normAutofit/>
          </a:bodyPr>
          <a:lstStyle/>
          <a:p>
            <a:pPr>
              <a:spcAft>
                <a:spcPts val="600"/>
              </a:spcAft>
            </a:pPr>
            <a:fld id="{147682B7-C3DD-874F-803A-DF607D727FCD}" type="slidenum">
              <a:rPr lang="nl-NL" smtClean="0"/>
              <a:pPr>
                <a:spcAft>
                  <a:spcPts val="600"/>
                </a:spcAft>
              </a:pPr>
              <a:t>29</a:t>
            </a:fld>
            <a:endParaRPr lang="nl-NL"/>
          </a:p>
        </p:txBody>
      </p:sp>
      <p:graphicFrame>
        <p:nvGraphicFramePr>
          <p:cNvPr id="2" name="Tabel 2">
            <a:extLst>
              <a:ext uri="{FF2B5EF4-FFF2-40B4-BE49-F238E27FC236}">
                <a16:creationId xmlns:a16="http://schemas.microsoft.com/office/drawing/2014/main" id="{51FE362B-44A7-6C29-C276-D82732F3466D}"/>
              </a:ext>
            </a:extLst>
          </p:cNvPr>
          <p:cNvGraphicFramePr>
            <a:graphicFrameLocks noGrp="1"/>
          </p:cNvGraphicFramePr>
          <p:nvPr>
            <p:extLst>
              <p:ext uri="{D42A27DB-BD31-4B8C-83A1-F6EECF244321}">
                <p14:modId xmlns:p14="http://schemas.microsoft.com/office/powerpoint/2010/main" val="1549113043"/>
              </p:ext>
            </p:extLst>
          </p:nvPr>
        </p:nvGraphicFramePr>
        <p:xfrm>
          <a:off x="1238400" y="258866"/>
          <a:ext cx="10528758" cy="5989320"/>
        </p:xfrm>
        <a:graphic>
          <a:graphicData uri="http://schemas.openxmlformats.org/drawingml/2006/table">
            <a:tbl>
              <a:tblPr firstRow="1" bandRow="1">
                <a:tableStyleId>{5C22544A-7EE6-4342-B048-85BDC9FD1C3A}</a:tableStyleId>
              </a:tblPr>
              <a:tblGrid>
                <a:gridCol w="9640800">
                  <a:extLst>
                    <a:ext uri="{9D8B030D-6E8A-4147-A177-3AD203B41FA5}">
                      <a16:colId xmlns:a16="http://schemas.microsoft.com/office/drawing/2014/main" val="907073302"/>
                    </a:ext>
                  </a:extLst>
                </a:gridCol>
                <a:gridCol w="887958">
                  <a:extLst>
                    <a:ext uri="{9D8B030D-6E8A-4147-A177-3AD203B41FA5}">
                      <a16:colId xmlns:a16="http://schemas.microsoft.com/office/drawing/2014/main" val="1942994948"/>
                    </a:ext>
                  </a:extLst>
                </a:gridCol>
              </a:tblGrid>
              <a:tr h="370840">
                <a:tc gridSpan="2">
                  <a:txBody>
                    <a:bodyPr/>
                    <a:lstStyle/>
                    <a:p>
                      <a:r>
                        <a:rPr lang="nl-BE" sz="1600" b="1" cap="small" dirty="0">
                          <a:solidFill>
                            <a:schemeClr val="bg1"/>
                          </a:solidFill>
                          <a:effectLst/>
                          <a:latin typeface="+mj-lt"/>
                          <a:ea typeface="Calibri" panose="020F0502020204030204" pitchFamily="34" charset="0"/>
                          <a:cs typeface="Times New Roman (Hoofdtekst CS)"/>
                        </a:rPr>
                        <a:t>Welk beeld heb je bij de praktijk van de leercontext?</a:t>
                      </a:r>
                      <a:endParaRPr lang="nl-BE" sz="16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1902711176"/>
                  </a:ext>
                </a:extLst>
              </a:tr>
              <a:tr h="370840">
                <a:tc gridSpan="2">
                  <a:txBody>
                    <a:bodyPr/>
                    <a:lstStyle/>
                    <a:p>
                      <a:r>
                        <a:rPr lang="nl-BE" sz="1600" dirty="0">
                          <a:solidFill>
                            <a:schemeClr val="bg1"/>
                          </a:solidFill>
                          <a:effectLst/>
                          <a:latin typeface="+mj-lt"/>
                          <a:ea typeface="Calibri" panose="020F0502020204030204" pitchFamily="34" charset="0"/>
                          <a:cs typeface="Calibri" panose="020F0502020204030204" pitchFamily="34" charset="0"/>
                        </a:rPr>
                        <a:t>Leerprocessen krijgen vorm in daarvoor speciaal ontworpen contexten. Formats of handelingsconcepten vertellen iets over de manier waarop je die contexten vorm geeft. Ze roepen beelden op waardoor we ons iets kunnen voorstellen bij wat er gebeurt.</a:t>
                      </a:r>
                      <a:endParaRPr lang="nl-BE" sz="16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1725489886"/>
                  </a:ext>
                </a:extLst>
              </a:tr>
              <a:tr h="370840">
                <a:tc>
                  <a:txBody>
                    <a:bodyPr/>
                    <a:lstStyle/>
                    <a:p>
                      <a:r>
                        <a:rPr lang="nl-BE" sz="1600">
                          <a:effectLst/>
                          <a:latin typeface="+mj-lt"/>
                          <a:ea typeface="Calibri" panose="020F0502020204030204" pitchFamily="34" charset="0"/>
                          <a:cs typeface="Calibri" panose="020F0502020204030204" pitchFamily="34" charset="0"/>
                        </a:rPr>
                        <a:t>Deze praktijk neemt de vorm aan van een </a:t>
                      </a:r>
                      <a:r>
                        <a:rPr lang="nl-BE" sz="1600" b="1">
                          <a:effectLst/>
                          <a:latin typeface="+mj-lt"/>
                          <a:ea typeface="Calibri" panose="020F0502020204030204" pitchFamily="34" charset="0"/>
                          <a:cs typeface="Calibri" panose="020F0502020204030204" pitchFamily="34" charset="0"/>
                        </a:rPr>
                        <a:t>cursus, een vormingssessie</a:t>
                      </a:r>
                      <a:r>
                        <a:rPr lang="nl-BE" sz="1600">
                          <a:effectLst/>
                          <a:latin typeface="+mj-lt"/>
                          <a:ea typeface="Calibri" panose="020F0502020204030204" pitchFamily="34" charset="0"/>
                          <a:cs typeface="Calibri" panose="020F0502020204030204" pitchFamily="34" charset="0"/>
                        </a:rPr>
                        <a:t> met </a:t>
                      </a:r>
                      <a:r>
                        <a:rPr lang="nl-BE" sz="1600" i="1">
                          <a:effectLst/>
                          <a:latin typeface="+mj-lt"/>
                          <a:ea typeface="Calibri" panose="020F0502020204030204" pitchFamily="34" charset="0"/>
                          <a:cs typeface="Calibri" panose="020F0502020204030204" pitchFamily="34" charset="0"/>
                        </a:rPr>
                        <a:t>duidelijke leerdoelen die vooraf zijn bepaald</a:t>
                      </a:r>
                      <a:r>
                        <a:rPr lang="nl-BE" sz="1600">
                          <a:effectLst/>
                          <a:latin typeface="+mj-lt"/>
                          <a:ea typeface="Calibri" panose="020F0502020204030204" pitchFamily="34" charset="0"/>
                          <a:cs typeface="Calibri" panose="020F0502020204030204" pitchFamily="34" charset="0"/>
                        </a:rPr>
                        <a:t> en met een vormingswerker/lesgever die de bijeenkomst stuurt. </a:t>
                      </a:r>
                      <a:r>
                        <a:rPr lang="nl-BE" sz="1600" i="1">
                          <a:effectLst/>
                          <a:latin typeface="+mj-lt"/>
                          <a:ea typeface="Calibri" panose="020F0502020204030204" pitchFamily="34" charset="0"/>
                          <a:cs typeface="Calibri" panose="020F0502020204030204" pitchFamily="34" charset="0"/>
                        </a:rPr>
                        <a:t>Overdracht</a:t>
                      </a:r>
                      <a:r>
                        <a:rPr lang="nl-BE" sz="1600">
                          <a:effectLst/>
                          <a:latin typeface="+mj-lt"/>
                          <a:ea typeface="Calibri" panose="020F0502020204030204" pitchFamily="34" charset="0"/>
                          <a:cs typeface="Calibri" panose="020F0502020204030204" pitchFamily="34" charset="0"/>
                        </a:rPr>
                        <a:t> en inhoud met bijhorende verwerking maken deel uit van de kern.</a:t>
                      </a:r>
                      <a:endParaRPr lang="nl-BE" sz="16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2221797"/>
                  </a:ext>
                </a:extLst>
              </a:tr>
              <a:tr h="370840">
                <a:tc>
                  <a:txBody>
                    <a:bodyPr/>
                    <a:lstStyle/>
                    <a:p>
                      <a:r>
                        <a:rPr lang="nl-BE" sz="1600">
                          <a:effectLst/>
                          <a:latin typeface="+mj-lt"/>
                          <a:ea typeface="Calibri" panose="020F0502020204030204" pitchFamily="34" charset="0"/>
                          <a:cs typeface="Calibri" panose="020F0502020204030204" pitchFamily="34" charset="0"/>
                        </a:rPr>
                        <a:t>Deze praktijk richt zich vooral op </a:t>
                      </a:r>
                      <a:r>
                        <a:rPr lang="nl-BE" sz="1600" b="1">
                          <a:effectLst/>
                          <a:latin typeface="+mj-lt"/>
                          <a:ea typeface="Calibri" panose="020F0502020204030204" pitchFamily="34" charset="0"/>
                          <a:cs typeface="Calibri" panose="020F0502020204030204" pitchFamily="34" charset="0"/>
                        </a:rPr>
                        <a:t>al doende gericht trainen, oefenen in de ervaring</a:t>
                      </a:r>
                      <a:r>
                        <a:rPr lang="nl-BE" sz="1600">
                          <a:effectLst/>
                          <a:latin typeface="+mj-lt"/>
                          <a:ea typeface="Calibri" panose="020F0502020204030204" pitchFamily="34" charset="0"/>
                          <a:cs typeface="Calibri" panose="020F0502020204030204" pitchFamily="34" charset="0"/>
                        </a:rPr>
                        <a:t>: iets leren en echt verwerven door te doen, te herhalen, uit te proberen en daarop terug te kijken. Het proces wordt </a:t>
                      </a:r>
                      <a:r>
                        <a:rPr lang="nl-BE" sz="1600" i="1">
                          <a:effectLst/>
                          <a:latin typeface="+mj-lt"/>
                          <a:ea typeface="Calibri" panose="020F0502020204030204" pitchFamily="34" charset="0"/>
                          <a:cs typeface="Calibri" panose="020F0502020204030204" pitchFamily="34" charset="0"/>
                        </a:rPr>
                        <a:t>afgestemd op vragen en ervaringen van de lerende</a:t>
                      </a:r>
                      <a:r>
                        <a:rPr lang="nl-BE" sz="1600">
                          <a:effectLst/>
                          <a:latin typeface="+mj-lt"/>
                          <a:ea typeface="Calibri" panose="020F0502020204030204" pitchFamily="34" charset="0"/>
                          <a:cs typeface="Calibri" panose="020F0502020204030204" pitchFamily="34" charset="0"/>
                        </a:rPr>
                        <a:t>.</a:t>
                      </a:r>
                      <a:endParaRPr lang="nl-BE" sz="16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8332526"/>
                  </a:ext>
                </a:extLst>
              </a:tr>
              <a:tr h="370840">
                <a:tc>
                  <a:txBody>
                    <a:bodyPr/>
                    <a:lstStyle/>
                    <a:p>
                      <a:r>
                        <a:rPr lang="nl-BE" sz="1600">
                          <a:effectLst/>
                          <a:latin typeface="+mj-lt"/>
                          <a:ea typeface="Calibri" panose="020F0502020204030204" pitchFamily="34" charset="0"/>
                          <a:cs typeface="Calibri" panose="020F0502020204030204" pitchFamily="34" charset="0"/>
                        </a:rPr>
                        <a:t>Deze praktijk zet in op al doende </a:t>
                      </a:r>
                      <a:r>
                        <a:rPr lang="nl-BE" sz="1600" b="1">
                          <a:effectLst/>
                          <a:latin typeface="+mj-lt"/>
                          <a:ea typeface="Calibri" panose="020F0502020204030204" pitchFamily="34" charset="0"/>
                          <a:cs typeface="Calibri" panose="020F0502020204030204" pitchFamily="34" charset="0"/>
                        </a:rPr>
                        <a:t>experimenteren om samen te creëren, te bedenken, iets op te lossen</a:t>
                      </a:r>
                      <a:r>
                        <a:rPr lang="nl-BE" sz="1600">
                          <a:effectLst/>
                          <a:latin typeface="+mj-lt"/>
                          <a:ea typeface="Calibri" panose="020F0502020204030204" pitchFamily="34" charset="0"/>
                          <a:cs typeface="Calibri" panose="020F0502020204030204" pitchFamily="34" charset="0"/>
                        </a:rPr>
                        <a:t>. Samen op leeravontuur met </a:t>
                      </a:r>
                      <a:r>
                        <a:rPr lang="nl-BE" sz="1600" i="1">
                          <a:effectLst/>
                          <a:latin typeface="+mj-lt"/>
                          <a:ea typeface="Calibri" panose="020F0502020204030204" pitchFamily="34" charset="0"/>
                          <a:cs typeface="Calibri" panose="020F0502020204030204" pitchFamily="34" charset="0"/>
                        </a:rPr>
                        <a:t>een open einde</a:t>
                      </a:r>
                      <a:r>
                        <a:rPr lang="nl-BE" sz="1600">
                          <a:effectLst/>
                          <a:latin typeface="+mj-lt"/>
                          <a:ea typeface="Calibri" panose="020F0502020204030204" pitchFamily="34" charset="0"/>
                          <a:cs typeface="Calibri" panose="020F0502020204030204" pitchFamily="34" charset="0"/>
                        </a:rPr>
                        <a:t>. </a:t>
                      </a:r>
                      <a:r>
                        <a:rPr lang="nl-BE" sz="1600" i="1">
                          <a:effectLst/>
                          <a:latin typeface="+mj-lt"/>
                          <a:ea typeface="Calibri" panose="020F0502020204030204" pitchFamily="34" charset="0"/>
                          <a:cs typeface="Calibri" panose="020F0502020204030204" pitchFamily="34" charset="0"/>
                        </a:rPr>
                        <a:t>Samen sturen</a:t>
                      </a:r>
                      <a:r>
                        <a:rPr lang="nl-BE" sz="1600">
                          <a:effectLst/>
                          <a:latin typeface="+mj-lt"/>
                          <a:ea typeface="Calibri" panose="020F0502020204030204" pitchFamily="34" charset="0"/>
                          <a:cs typeface="Calibri" panose="020F0502020204030204" pitchFamily="34" charset="0"/>
                        </a:rPr>
                        <a:t> en het leerproces vorm geven.</a:t>
                      </a:r>
                      <a:endParaRPr lang="nl-BE" sz="16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5499377"/>
                  </a:ext>
                </a:extLst>
              </a:tr>
              <a:tr h="370840">
                <a:tc>
                  <a:txBody>
                    <a:bodyPr/>
                    <a:lstStyle/>
                    <a:p>
                      <a:r>
                        <a:rPr lang="nl-BE" sz="1600" b="1">
                          <a:effectLst/>
                          <a:latin typeface="+mj-lt"/>
                          <a:ea typeface="Calibri" panose="020F0502020204030204" pitchFamily="34" charset="0"/>
                          <a:cs typeface="Calibri" panose="020F0502020204030204" pitchFamily="34" charset="0"/>
                        </a:rPr>
                        <a:t>Leren</a:t>
                      </a:r>
                      <a:r>
                        <a:rPr lang="nl-BE" sz="1600">
                          <a:effectLst/>
                          <a:latin typeface="+mj-lt"/>
                          <a:ea typeface="Calibri" panose="020F0502020204030204" pitchFamily="34" charset="0"/>
                          <a:cs typeface="Calibri" panose="020F0502020204030204" pitchFamily="34" charset="0"/>
                        </a:rPr>
                        <a:t> wordt hier als terugkerend </a:t>
                      </a:r>
                      <a:r>
                        <a:rPr lang="nl-BE" sz="1600" b="1">
                          <a:effectLst/>
                          <a:latin typeface="+mj-lt"/>
                          <a:ea typeface="Calibri" panose="020F0502020204030204" pitchFamily="34" charset="0"/>
                          <a:cs typeface="Calibri" panose="020F0502020204030204" pitchFamily="34" charset="0"/>
                        </a:rPr>
                        <a:t>proces ingebouwd in de aanpak of procedures van de organisatie of vereniging</a:t>
                      </a:r>
                      <a:r>
                        <a:rPr lang="nl-BE" sz="1600">
                          <a:effectLst/>
                          <a:latin typeface="+mj-lt"/>
                          <a:ea typeface="Calibri" panose="020F0502020204030204" pitchFamily="34" charset="0"/>
                          <a:cs typeface="Calibri" panose="020F0502020204030204" pitchFamily="34" charset="0"/>
                        </a:rPr>
                        <a:t>. Plannen, evalueren, bijsturen … horen tot de gewoontes van de werking (</a:t>
                      </a:r>
                      <a:r>
                        <a:rPr lang="nl-BE" sz="1600" i="1">
                          <a:effectLst/>
                          <a:latin typeface="+mj-lt"/>
                          <a:ea typeface="Calibri" panose="020F0502020204030204" pitchFamily="34" charset="0"/>
                          <a:cs typeface="Calibri" panose="020F0502020204030204" pitchFamily="34" charset="0"/>
                        </a:rPr>
                        <a:t>lerende organisatie</a:t>
                      </a:r>
                      <a:r>
                        <a:rPr lang="nl-BE" sz="1600">
                          <a:effectLst/>
                          <a:latin typeface="+mj-lt"/>
                          <a:ea typeface="Calibri" panose="020F0502020204030204" pitchFamily="34" charset="0"/>
                          <a:cs typeface="Calibri" panose="020F0502020204030204" pitchFamily="34" charset="0"/>
                        </a:rPr>
                        <a:t>).</a:t>
                      </a:r>
                      <a:endParaRPr lang="nl-BE" sz="16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8328691"/>
                  </a:ext>
                </a:extLst>
              </a:tr>
              <a:tr h="370840">
                <a:tc>
                  <a:txBody>
                    <a:bodyPr/>
                    <a:lstStyle/>
                    <a:p>
                      <a:r>
                        <a:rPr lang="nl-BE" sz="1600">
                          <a:effectLst/>
                          <a:latin typeface="+mj-lt"/>
                          <a:ea typeface="Calibri" panose="020F0502020204030204" pitchFamily="34" charset="0"/>
                          <a:cs typeface="Calibri" panose="020F0502020204030204" pitchFamily="34" charset="0"/>
                        </a:rPr>
                        <a:t>Het leren krijgt vorm door </a:t>
                      </a:r>
                      <a:r>
                        <a:rPr lang="nl-BE" sz="1600" b="1">
                          <a:effectLst/>
                          <a:latin typeface="+mj-lt"/>
                          <a:ea typeface="Calibri" panose="020F0502020204030204" pitchFamily="34" charset="0"/>
                          <a:cs typeface="Calibri" panose="020F0502020204030204" pitchFamily="34" charset="0"/>
                        </a:rPr>
                        <a:t>heel kleine interventies</a:t>
                      </a:r>
                      <a:r>
                        <a:rPr lang="nl-BE" sz="1600">
                          <a:effectLst/>
                          <a:latin typeface="+mj-lt"/>
                          <a:ea typeface="Calibri" panose="020F0502020204030204" pitchFamily="34" charset="0"/>
                          <a:cs typeface="Calibri" panose="020F0502020204030204" pitchFamily="34" charset="0"/>
                        </a:rPr>
                        <a:t> in de gewone werking. De context is zo opgezet dat participanten vaak </a:t>
                      </a:r>
                      <a:r>
                        <a:rPr lang="nl-BE" sz="1600" b="1" i="1">
                          <a:effectLst/>
                          <a:latin typeface="+mj-lt"/>
                          <a:ea typeface="Calibri" panose="020F0502020204030204" pitchFamily="34" charset="0"/>
                          <a:cs typeface="Calibri" panose="020F0502020204030204" pitchFamily="34" charset="0"/>
                        </a:rPr>
                        <a:t>zonder dat ze het weten</a:t>
                      </a:r>
                      <a:r>
                        <a:rPr lang="nl-BE" sz="1600">
                          <a:effectLst/>
                          <a:latin typeface="+mj-lt"/>
                          <a:ea typeface="Calibri" panose="020F0502020204030204" pitchFamily="34" charset="0"/>
                          <a:cs typeface="Calibri" panose="020F0502020204030204" pitchFamily="34" charset="0"/>
                        </a:rPr>
                        <a:t> langzaam groeien en leren. Hier en daar zorgen momenten van reflectie of feedback wel voor een doelgericht leerproces.</a:t>
                      </a:r>
                      <a:endParaRPr lang="nl-BE" sz="16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5698244"/>
                  </a:ext>
                </a:extLst>
              </a:tr>
              <a:tr h="370840">
                <a:tc>
                  <a:txBody>
                    <a:bodyPr/>
                    <a:lstStyle/>
                    <a:p>
                      <a:r>
                        <a:rPr lang="nl-BE" sz="1600">
                          <a:effectLst/>
                          <a:latin typeface="+mj-lt"/>
                          <a:ea typeface="Calibri" panose="020F0502020204030204" pitchFamily="34" charset="0"/>
                          <a:cs typeface="Calibri" panose="020F0502020204030204" pitchFamily="34" charset="0"/>
                        </a:rPr>
                        <a:t>In het leerproces maken we een mooie mix van </a:t>
                      </a:r>
                      <a:r>
                        <a:rPr lang="nl-BE" sz="1600" b="1" i="1">
                          <a:effectLst/>
                          <a:latin typeface="+mj-lt"/>
                          <a:ea typeface="Calibri" panose="020F0502020204030204" pitchFamily="34" charset="0"/>
                          <a:cs typeface="Calibri" panose="020F0502020204030204" pitchFamily="34" charset="0"/>
                        </a:rPr>
                        <a:t>online en offline</a:t>
                      </a:r>
                      <a:r>
                        <a:rPr lang="nl-BE" sz="1600">
                          <a:effectLst/>
                          <a:latin typeface="+mj-lt"/>
                          <a:ea typeface="Calibri" panose="020F0502020204030204" pitchFamily="34" charset="0"/>
                          <a:cs typeface="Calibri" panose="020F0502020204030204" pitchFamily="34" charset="0"/>
                        </a:rPr>
                        <a:t> leermomenten: de ene keer allemaal samen interactief online, dan weer ieder op zich op een moment naar keuze aan de hand van online inhoud, allemaal samen live in een lokaal … </a:t>
                      </a:r>
                      <a:endParaRPr lang="nl-BE" sz="16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059427"/>
                  </a:ext>
                </a:extLst>
              </a:tr>
              <a:tr h="370840">
                <a:tc>
                  <a:txBody>
                    <a:bodyPr/>
                    <a:lstStyle/>
                    <a:p>
                      <a:r>
                        <a:rPr lang="nl-BE" sz="1600" b="1">
                          <a:effectLst/>
                          <a:latin typeface="+mj-lt"/>
                          <a:ea typeface="Calibri" panose="020F0502020204030204" pitchFamily="34" charset="0"/>
                          <a:cs typeface="Calibri" panose="020F0502020204030204" pitchFamily="34" charset="0"/>
                        </a:rPr>
                        <a:t>Als samenleving leren</a:t>
                      </a:r>
                      <a:r>
                        <a:rPr lang="nl-BE" sz="1600">
                          <a:effectLst/>
                          <a:latin typeface="+mj-lt"/>
                          <a:ea typeface="Calibri" panose="020F0502020204030204" pitchFamily="34" charset="0"/>
                          <a:cs typeface="Calibri" panose="020F0502020204030204" pitchFamily="34" charset="0"/>
                        </a:rPr>
                        <a:t> we andere gewoonten, andere spelregels, een andere kijk door </a:t>
                      </a:r>
                      <a:r>
                        <a:rPr lang="nl-BE" sz="1600" b="1">
                          <a:effectLst/>
                          <a:latin typeface="+mj-lt"/>
                          <a:ea typeface="Calibri" panose="020F0502020204030204" pitchFamily="34" charset="0"/>
                          <a:cs typeface="Calibri" panose="020F0502020204030204" pitchFamily="34" charset="0"/>
                        </a:rPr>
                        <a:t>publiek debat of brede campagnes</a:t>
                      </a:r>
                      <a:r>
                        <a:rPr lang="nl-BE" sz="1600">
                          <a:effectLst/>
                          <a:latin typeface="+mj-lt"/>
                          <a:ea typeface="Calibri" panose="020F0502020204030204" pitchFamily="34" charset="0"/>
                          <a:cs typeface="Calibri" panose="020F0502020204030204" pitchFamily="34" charset="0"/>
                        </a:rPr>
                        <a:t>.</a:t>
                      </a:r>
                      <a:endParaRPr lang="nl-BE" sz="16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8259324"/>
                  </a:ext>
                </a:extLst>
              </a:tr>
              <a:tr h="370840">
                <a:tc>
                  <a:txBody>
                    <a:bodyPr/>
                    <a:lstStyle/>
                    <a:p>
                      <a:r>
                        <a:rPr lang="nl-BE" sz="1600" dirty="0">
                          <a:effectLst/>
                          <a:latin typeface="+mj-lt"/>
                          <a:ea typeface="Calibri" panose="020F0502020204030204" pitchFamily="34" charset="0"/>
                          <a:cs typeface="Times New Roman" panose="02020603050405020304" pitchFamily="18" charset="0"/>
                        </a:rPr>
                        <a:t>…</a:t>
                      </a: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1255552"/>
                  </a:ext>
                </a:extLst>
              </a:tr>
              <a:tr h="370840">
                <a:tc gridSpan="2">
                  <a:txBody>
                    <a:bodyPr/>
                    <a:lstStyle/>
                    <a:p>
                      <a:r>
                        <a:rPr lang="nl-BE" sz="1600" b="1" dirty="0">
                          <a:solidFill>
                            <a:schemeClr val="bg1"/>
                          </a:solidFill>
                          <a:effectLst/>
                          <a:latin typeface="+mj-lt"/>
                          <a:ea typeface="Calibri" panose="020F0502020204030204" pitchFamily="34" charset="0"/>
                          <a:cs typeface="Calibri" panose="020F0502020204030204" pitchFamily="34" charset="0"/>
                        </a:rPr>
                        <a:t>Leg helder uit waarom juist deze context het best bijdraagt aan </a:t>
                      </a:r>
                      <a:r>
                        <a:rPr lang="nl-BE" sz="1600" b="1" dirty="0">
                          <a:solidFill>
                            <a:schemeClr val="bg1"/>
                          </a:solidFill>
                          <a:effectLst/>
                          <a:latin typeface="+mj-lt"/>
                          <a:ea typeface="Calibri" panose="020F0502020204030204" pitchFamily="34" charset="0"/>
                          <a:cs typeface="Times New Roman" panose="02020603050405020304" pitchFamily="18" charset="0"/>
                        </a:rPr>
                        <a:t>de leerprocessen die je voor ogen hebt. </a:t>
                      </a:r>
                      <a:r>
                        <a:rPr lang="nl-BE" sz="1600" dirty="0">
                          <a:solidFill>
                            <a:schemeClr val="bg1"/>
                          </a:solidFill>
                          <a:effectLst/>
                          <a:latin typeface="+mj-lt"/>
                          <a:ea typeface="Calibri" panose="020F0502020204030204" pitchFamily="34" charset="0"/>
                          <a:cs typeface="Times New Roman" panose="02020603050405020304" pitchFamily="18" charset="0"/>
                        </a:rPr>
                        <a:t>…</a:t>
                      </a: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2872892980"/>
                  </a:ext>
                </a:extLst>
              </a:tr>
            </a:tbl>
          </a:graphicData>
        </a:graphic>
      </p:graphicFrame>
    </p:spTree>
    <p:extLst>
      <p:ext uri="{BB962C8B-B14F-4D97-AF65-F5344CB8AC3E}">
        <p14:creationId xmlns:p14="http://schemas.microsoft.com/office/powerpoint/2010/main" val="14739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70CE66D-FDAA-AE15-EEDC-C1A03C53AE92}"/>
              </a:ext>
            </a:extLst>
          </p:cNvPr>
          <p:cNvSpPr>
            <a:spLocks noGrp="1"/>
          </p:cNvSpPr>
          <p:nvPr>
            <p:ph type="title"/>
          </p:nvPr>
        </p:nvSpPr>
        <p:spPr>
          <a:xfrm>
            <a:off x="1146454" y="1588376"/>
            <a:ext cx="10515600" cy="3681248"/>
          </a:xfrm>
        </p:spPr>
        <p:txBody>
          <a:bodyPr>
            <a:noAutofit/>
          </a:bodyPr>
          <a:lstStyle/>
          <a:p>
            <a:pPr marL="0" indent="0"/>
            <a:r>
              <a:rPr lang="nl-BE" sz="3600" dirty="0"/>
              <a:t>Ons werk wordt beter </a:t>
            </a:r>
            <a:br>
              <a:rPr lang="nl-BE" sz="3600" dirty="0"/>
            </a:br>
            <a:r>
              <a:rPr lang="nl-BE" sz="3600" dirty="0"/>
              <a:t>als we scherper kunnen benoemen wat we willen,</a:t>
            </a:r>
            <a:br>
              <a:rPr lang="nl-BE" sz="3600" dirty="0"/>
            </a:br>
            <a:r>
              <a:rPr lang="nl-BE" sz="3600" dirty="0"/>
              <a:t>beter kunnen uitleggen hoe we dat denken waar te maken </a:t>
            </a:r>
            <a:br>
              <a:rPr lang="nl-BE" sz="3600" dirty="0"/>
            </a:br>
            <a:r>
              <a:rPr lang="nl-BE" sz="3600" dirty="0"/>
              <a:t>en ‘in de actie’ bewuster kunnen sturen in de juiste richting.</a:t>
            </a:r>
          </a:p>
        </p:txBody>
      </p:sp>
      <p:sp>
        <p:nvSpPr>
          <p:cNvPr id="5" name="Tijdelijke aanduiding voor tekst 4">
            <a:extLst>
              <a:ext uri="{FF2B5EF4-FFF2-40B4-BE49-F238E27FC236}">
                <a16:creationId xmlns:a16="http://schemas.microsoft.com/office/drawing/2014/main" id="{D6C7A1B4-1867-D375-3EAE-774F9AD6A4DF}"/>
              </a:ext>
            </a:extLst>
          </p:cNvPr>
          <p:cNvSpPr>
            <a:spLocks noGrp="1"/>
          </p:cNvSpPr>
          <p:nvPr>
            <p:ph type="body" idx="1"/>
          </p:nvPr>
        </p:nvSpPr>
        <p:spPr>
          <a:xfrm>
            <a:off x="1146454" y="250442"/>
            <a:ext cx="10515600" cy="1500187"/>
          </a:xfrm>
        </p:spPr>
        <p:txBody>
          <a:bodyPr>
            <a:normAutofit/>
          </a:bodyPr>
          <a:lstStyle/>
          <a:p>
            <a:r>
              <a:rPr lang="nl-BE" sz="3200" dirty="0"/>
              <a:t>Geloofsbelijdenis van de professional</a:t>
            </a:r>
          </a:p>
        </p:txBody>
      </p:sp>
    </p:spTree>
    <p:extLst>
      <p:ext uri="{BB962C8B-B14F-4D97-AF65-F5344CB8AC3E}">
        <p14:creationId xmlns:p14="http://schemas.microsoft.com/office/powerpoint/2010/main" val="1449872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267B251-5DE5-8AFB-3C0F-299D9602D0B2}"/>
              </a:ext>
            </a:extLst>
          </p:cNvPr>
          <p:cNvSpPr>
            <a:spLocks noGrp="1"/>
          </p:cNvSpPr>
          <p:nvPr>
            <p:ph type="sldNum" sz="quarter" idx="12"/>
          </p:nvPr>
        </p:nvSpPr>
        <p:spPr/>
        <p:txBody>
          <a:bodyPr/>
          <a:lstStyle/>
          <a:p>
            <a:fld id="{147682B7-C3DD-874F-803A-DF607D727FCD}" type="slidenum">
              <a:rPr lang="nl-NL" smtClean="0"/>
              <a:t>30</a:t>
            </a:fld>
            <a:endParaRPr lang="nl-NL"/>
          </a:p>
        </p:txBody>
      </p:sp>
      <p:graphicFrame>
        <p:nvGraphicFramePr>
          <p:cNvPr id="5" name="Tabel 5">
            <a:extLst>
              <a:ext uri="{FF2B5EF4-FFF2-40B4-BE49-F238E27FC236}">
                <a16:creationId xmlns:a16="http://schemas.microsoft.com/office/drawing/2014/main" id="{5C785437-98B0-4DCF-F4A9-98AB2A4A0865}"/>
              </a:ext>
            </a:extLst>
          </p:cNvPr>
          <p:cNvGraphicFramePr>
            <a:graphicFrameLocks noGrp="1"/>
          </p:cNvGraphicFramePr>
          <p:nvPr>
            <p:extLst>
              <p:ext uri="{D42A27DB-BD31-4B8C-83A1-F6EECF244321}">
                <p14:modId xmlns:p14="http://schemas.microsoft.com/office/powerpoint/2010/main" val="1831990945"/>
              </p:ext>
            </p:extLst>
          </p:nvPr>
        </p:nvGraphicFramePr>
        <p:xfrm>
          <a:off x="2032000" y="719666"/>
          <a:ext cx="8128000" cy="5130800"/>
        </p:xfrm>
        <a:graphic>
          <a:graphicData uri="http://schemas.openxmlformats.org/drawingml/2006/table">
            <a:tbl>
              <a:tblPr firstRow="1" bandRow="1">
                <a:tableStyleId>{5C22544A-7EE6-4342-B048-85BDC9FD1C3A}</a:tableStyleId>
              </a:tblPr>
              <a:tblGrid>
                <a:gridCol w="7155200">
                  <a:extLst>
                    <a:ext uri="{9D8B030D-6E8A-4147-A177-3AD203B41FA5}">
                      <a16:colId xmlns:a16="http://schemas.microsoft.com/office/drawing/2014/main" val="295303019"/>
                    </a:ext>
                  </a:extLst>
                </a:gridCol>
                <a:gridCol w="972800">
                  <a:extLst>
                    <a:ext uri="{9D8B030D-6E8A-4147-A177-3AD203B41FA5}">
                      <a16:colId xmlns:a16="http://schemas.microsoft.com/office/drawing/2014/main" val="3732744300"/>
                    </a:ext>
                  </a:extLst>
                </a:gridCol>
              </a:tblGrid>
              <a:tr h="370840">
                <a:tc gridSpan="2">
                  <a:txBody>
                    <a:bodyPr/>
                    <a:lstStyle/>
                    <a:p>
                      <a:r>
                        <a:rPr lang="nl-BE" sz="1800" b="1" cap="small" dirty="0">
                          <a:solidFill>
                            <a:schemeClr val="bg1"/>
                          </a:solidFill>
                          <a:effectLst/>
                          <a:latin typeface="+mj-lt"/>
                          <a:ea typeface="Calibri" panose="020F0502020204030204" pitchFamily="34" charset="0"/>
                          <a:cs typeface="Times New Roman (Hoofdtekst CS)"/>
                        </a:rPr>
                        <a:t>Welke rol(len) speel je voornamelijk als sociaal-cultureel werker in het leerproces?</a:t>
                      </a:r>
                      <a:endParaRPr lang="nl-BE" sz="18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212901444"/>
                  </a:ext>
                </a:extLst>
              </a:tr>
              <a:tr h="370840">
                <a:tc gridSpan="2">
                  <a:txBody>
                    <a:bodyPr/>
                    <a:lstStyle/>
                    <a:p>
                      <a:r>
                        <a:rPr lang="nl-BE" sz="1800" dirty="0">
                          <a:solidFill>
                            <a:schemeClr val="bg1"/>
                          </a:solidFill>
                          <a:effectLst/>
                          <a:latin typeface="+mj-lt"/>
                          <a:ea typeface="Calibri" panose="020F0502020204030204" pitchFamily="34" charset="0"/>
                          <a:cs typeface="Calibri" panose="020F0502020204030204" pitchFamily="34" charset="0"/>
                        </a:rPr>
                        <a:t>Als sociaal-cultureel werker is jouw rol vormend voor de praktijk. Je begeleidt wellicht activiteiten, maar je rol kan zich net zo goed meer achter de schermen afspelen.</a:t>
                      </a:r>
                      <a:endParaRPr lang="nl-BE" sz="1800" dirty="0">
                        <a:solidFill>
                          <a:schemeClr val="bg1"/>
                        </a:solidFill>
                        <a:effectLst/>
                        <a:latin typeface="+mj-lt"/>
                        <a:ea typeface="Calibri" panose="020F0502020204030204" pitchFamily="34" charset="0"/>
                        <a:cs typeface="Times New Roman" panose="02020603050405020304" pitchFamily="18" charset="0"/>
                      </a:endParaRP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1675980277"/>
                  </a:ext>
                </a:extLst>
              </a:tr>
              <a:tr h="370840">
                <a:tc>
                  <a:txBody>
                    <a:bodyPr/>
                    <a:lstStyle/>
                    <a:p>
                      <a:r>
                        <a:rPr lang="nl-BE" sz="1800">
                          <a:effectLst/>
                          <a:latin typeface="+mj-lt"/>
                          <a:ea typeface="Calibri" panose="020F0502020204030204" pitchFamily="34" charset="0"/>
                          <a:cs typeface="Calibri" panose="020F0502020204030204" pitchFamily="34" charset="0"/>
                        </a:rPr>
                        <a:t>Als </a:t>
                      </a:r>
                      <a:r>
                        <a:rPr lang="nl-BE" sz="1800" b="1">
                          <a:effectLst/>
                          <a:latin typeface="+mj-lt"/>
                          <a:ea typeface="Calibri" panose="020F0502020204030204" pitchFamily="34" charset="0"/>
                          <a:cs typeface="Calibri" panose="020F0502020204030204" pitchFamily="34" charset="0"/>
                        </a:rPr>
                        <a:t>inhoudelijk expert</a:t>
                      </a:r>
                      <a:r>
                        <a:rPr lang="nl-BE" sz="1800">
                          <a:effectLst/>
                          <a:latin typeface="+mj-lt"/>
                          <a:ea typeface="Calibri" panose="020F0502020204030204" pitchFamily="34" charset="0"/>
                          <a:cs typeface="Calibri" panose="020F0502020204030204" pitchFamily="34" charset="0"/>
                        </a:rPr>
                        <a:t> breng je kennis en inzichten over en help je mensen om die te verwerken, zich eigen te maken.</a:t>
                      </a:r>
                      <a:endParaRPr lang="nl-B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4377115"/>
                  </a:ext>
                </a:extLst>
              </a:tr>
              <a:tr h="370840">
                <a:tc>
                  <a:txBody>
                    <a:bodyPr/>
                    <a:lstStyle/>
                    <a:p>
                      <a:r>
                        <a:rPr lang="nl-BE" sz="1800">
                          <a:effectLst/>
                          <a:latin typeface="+mj-lt"/>
                          <a:ea typeface="Calibri" panose="020F0502020204030204" pitchFamily="34" charset="0"/>
                          <a:cs typeface="Calibri" panose="020F0502020204030204" pitchFamily="34" charset="0"/>
                        </a:rPr>
                        <a:t>Als </a:t>
                      </a:r>
                      <a:r>
                        <a:rPr lang="nl-BE" sz="1800" b="1">
                          <a:effectLst/>
                          <a:latin typeface="+mj-lt"/>
                          <a:ea typeface="Calibri" panose="020F0502020204030204" pitchFamily="34" charset="0"/>
                          <a:cs typeface="Calibri" panose="020F0502020204030204" pitchFamily="34" charset="0"/>
                        </a:rPr>
                        <a:t>coach</a:t>
                      </a:r>
                      <a:r>
                        <a:rPr lang="nl-BE" sz="1800">
                          <a:effectLst/>
                          <a:latin typeface="+mj-lt"/>
                          <a:ea typeface="Calibri" panose="020F0502020204030204" pitchFamily="34" charset="0"/>
                          <a:cs typeface="Calibri" panose="020F0502020204030204" pitchFamily="34" charset="0"/>
                        </a:rPr>
                        <a:t> help en ondersteun je mensen om hun leerproces gericht zelf in handen te nemen.</a:t>
                      </a:r>
                      <a:endParaRPr lang="nl-B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4593662"/>
                  </a:ext>
                </a:extLst>
              </a:tr>
              <a:tr h="370840">
                <a:tc>
                  <a:txBody>
                    <a:bodyPr/>
                    <a:lstStyle/>
                    <a:p>
                      <a:r>
                        <a:rPr lang="nl-BE" sz="1800">
                          <a:effectLst/>
                          <a:latin typeface="+mj-lt"/>
                          <a:ea typeface="Calibri" panose="020F0502020204030204" pitchFamily="34" charset="0"/>
                          <a:cs typeface="Calibri" panose="020F0502020204030204" pitchFamily="34" charset="0"/>
                        </a:rPr>
                        <a:t>Als </a:t>
                      </a:r>
                      <a:r>
                        <a:rPr lang="nl-BE" sz="1800" b="1">
                          <a:effectLst/>
                          <a:latin typeface="+mj-lt"/>
                          <a:ea typeface="Calibri" panose="020F0502020204030204" pitchFamily="34" charset="0"/>
                          <a:cs typeface="Calibri" panose="020F0502020204030204" pitchFamily="34" charset="0"/>
                        </a:rPr>
                        <a:t>trainer</a:t>
                      </a:r>
                      <a:r>
                        <a:rPr lang="nl-BE" sz="1800">
                          <a:effectLst/>
                          <a:latin typeface="+mj-lt"/>
                          <a:ea typeface="Calibri" panose="020F0502020204030204" pitchFamily="34" charset="0"/>
                          <a:cs typeface="Calibri" panose="020F0502020204030204" pitchFamily="34" charset="0"/>
                        </a:rPr>
                        <a:t> geef je oefenkansen en structureer je gericht en op maat het leerproces zodat mensen het geleerde echt verwerven.</a:t>
                      </a:r>
                      <a:endParaRPr lang="nl-B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2902272"/>
                  </a:ext>
                </a:extLst>
              </a:tr>
              <a:tr h="370840">
                <a:tc>
                  <a:txBody>
                    <a:bodyPr/>
                    <a:lstStyle/>
                    <a:p>
                      <a:r>
                        <a:rPr lang="nl-BE" sz="1800">
                          <a:effectLst/>
                          <a:latin typeface="+mj-lt"/>
                          <a:ea typeface="Calibri" panose="020F0502020204030204" pitchFamily="34" charset="0"/>
                          <a:cs typeface="Calibri" panose="020F0502020204030204" pitchFamily="34" charset="0"/>
                        </a:rPr>
                        <a:t>Als </a:t>
                      </a:r>
                      <a:r>
                        <a:rPr lang="nl-BE" sz="1800" b="1">
                          <a:effectLst/>
                          <a:latin typeface="+mj-lt"/>
                          <a:ea typeface="Calibri" panose="020F0502020204030204" pitchFamily="34" charset="0"/>
                          <a:cs typeface="Calibri" panose="020F0502020204030204" pitchFamily="34" charset="0"/>
                        </a:rPr>
                        <a:t>procesbegeleider</a:t>
                      </a:r>
                      <a:r>
                        <a:rPr lang="nl-BE" sz="1800">
                          <a:effectLst/>
                          <a:latin typeface="+mj-lt"/>
                          <a:ea typeface="Calibri" panose="020F0502020204030204" pitchFamily="34" charset="0"/>
                          <a:cs typeface="Calibri" panose="020F0502020204030204" pitchFamily="34" charset="0"/>
                        </a:rPr>
                        <a:t> observeer en benoem je de processen, en help je die te structureren zodat mensen leren wat ze willen leren en dat leerproces zelf mee vorm geven.</a:t>
                      </a:r>
                      <a:endParaRPr lang="nl-B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1909060"/>
                  </a:ext>
                </a:extLst>
              </a:tr>
              <a:tr h="370840">
                <a:tc>
                  <a:txBody>
                    <a:bodyPr/>
                    <a:lstStyle/>
                    <a:p>
                      <a:r>
                        <a:rPr lang="nl-BE" sz="1800">
                          <a:effectLst/>
                          <a:latin typeface="+mj-lt"/>
                          <a:ea typeface="Calibri" panose="020F0502020204030204" pitchFamily="34" charset="0"/>
                          <a:cs typeface="Calibri" panose="020F0502020204030204" pitchFamily="34" charset="0"/>
                        </a:rPr>
                        <a:t>Als </a:t>
                      </a:r>
                      <a:r>
                        <a:rPr lang="nl-BE" sz="1800" b="1">
                          <a:effectLst/>
                          <a:latin typeface="+mj-lt"/>
                          <a:ea typeface="Calibri" panose="020F0502020204030204" pitchFamily="34" charset="0"/>
                          <a:cs typeface="Calibri" panose="020F0502020204030204" pitchFamily="34" charset="0"/>
                        </a:rPr>
                        <a:t>ontwerper</a:t>
                      </a:r>
                      <a:r>
                        <a:rPr lang="nl-BE" sz="1800">
                          <a:effectLst/>
                          <a:latin typeface="+mj-lt"/>
                          <a:ea typeface="Calibri" panose="020F0502020204030204" pitchFamily="34" charset="0"/>
                          <a:cs typeface="Calibri" panose="020F0502020204030204" pitchFamily="34" charset="0"/>
                        </a:rPr>
                        <a:t> zet je een rijke en open leercontext op waarin heel veel en soms onvoorspelbare leerkansen zitten en waarin de lerende zelf zijn leerweg zoekt.</a:t>
                      </a:r>
                      <a:endParaRPr lang="nl-B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5027012"/>
                  </a:ext>
                </a:extLst>
              </a:tr>
              <a:tr h="370840">
                <a:tc>
                  <a:txBody>
                    <a:bodyPr/>
                    <a:lstStyle/>
                    <a:p>
                      <a:r>
                        <a:rPr lang="nl-BE" sz="1800" dirty="0">
                          <a:effectLst/>
                          <a:latin typeface="+mj-lt"/>
                          <a:ea typeface="Calibri" panose="020F0502020204030204" pitchFamily="34" charset="0"/>
                          <a:cs typeface="Times New Roman" panose="02020603050405020304" pitchFamily="18" charset="0"/>
                        </a:rPr>
                        <a:t>…</a:t>
                      </a:r>
                    </a:p>
                  </a:txBody>
                  <a:tcPr marL="68580" marR="68580" marT="0" marB="0"/>
                </a:tc>
                <a:tc>
                  <a:txBody>
                    <a:bodyPr/>
                    <a:lstStyle/>
                    <a:p>
                      <a:r>
                        <a:rPr lang="nl-BE" sz="1000" b="1" cap="small">
                          <a:solidFill>
                            <a:srgbClr val="000000"/>
                          </a:solidFill>
                          <a:effectLst/>
                          <a:latin typeface="Montserrat SemiBold" pitchFamily="2" charset="77"/>
                          <a:ea typeface="Calibri" panose="020F0502020204030204" pitchFamily="34" charset="0"/>
                          <a:cs typeface="Times New Roman (Hoofdtekst CS)"/>
                        </a:rPr>
                        <a:t> </a:t>
                      </a:r>
                      <a:endParaRPr lang="nl-BE" sz="1050">
                        <a:effectLst/>
                        <a:latin typeface="Montserrat" pitchFamily="2" charset="77"/>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4353186"/>
                  </a:ext>
                </a:extLst>
              </a:tr>
              <a:tr h="370840">
                <a:tc gridSpan="2">
                  <a:txBody>
                    <a:bodyPr/>
                    <a:lstStyle/>
                    <a:p>
                      <a:r>
                        <a:rPr lang="nl-BE" sz="1800" b="1" dirty="0">
                          <a:solidFill>
                            <a:schemeClr val="bg1"/>
                          </a:solidFill>
                          <a:effectLst/>
                          <a:latin typeface="+mj-lt"/>
                          <a:ea typeface="Calibri" panose="020F0502020204030204" pitchFamily="34" charset="0"/>
                          <a:cs typeface="Calibri" panose="020F0502020204030204" pitchFamily="34" charset="0"/>
                        </a:rPr>
                        <a:t>Toon zo helder mogelijk wat je als sociaal-cultureel werker precies doet om de leerprocessen mogelijk te maken. Omschrijf hoe je die rol(len) precies invult. </a:t>
                      </a:r>
                      <a:r>
                        <a:rPr lang="nl-BE" sz="1800" dirty="0">
                          <a:solidFill>
                            <a:schemeClr val="bg1"/>
                          </a:solidFill>
                          <a:effectLst/>
                          <a:latin typeface="+mj-lt"/>
                          <a:ea typeface="Calibri" panose="020F0502020204030204" pitchFamily="34" charset="0"/>
                          <a:cs typeface="Times New Roman" panose="02020603050405020304" pitchFamily="18" charset="0"/>
                        </a:rPr>
                        <a:t>…</a:t>
                      </a: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3058499798"/>
                  </a:ext>
                </a:extLst>
              </a:tr>
            </a:tbl>
          </a:graphicData>
        </a:graphic>
      </p:graphicFrame>
    </p:spTree>
    <p:extLst>
      <p:ext uri="{BB962C8B-B14F-4D97-AF65-F5344CB8AC3E}">
        <p14:creationId xmlns:p14="http://schemas.microsoft.com/office/powerpoint/2010/main" val="1970951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2">
            <a:extLst>
              <a:ext uri="{FF2B5EF4-FFF2-40B4-BE49-F238E27FC236}">
                <a16:creationId xmlns:a16="http://schemas.microsoft.com/office/drawing/2014/main" id="{F875FC7D-4B91-D8D0-9CDE-17C5BD493B6E}"/>
              </a:ext>
            </a:extLst>
          </p:cNvPr>
          <p:cNvGraphicFramePr>
            <a:graphicFrameLocks noGrp="1"/>
          </p:cNvGraphicFramePr>
          <p:nvPr>
            <p:extLst>
              <p:ext uri="{D42A27DB-BD31-4B8C-83A1-F6EECF244321}">
                <p14:modId xmlns:p14="http://schemas.microsoft.com/office/powerpoint/2010/main" val="210358014"/>
              </p:ext>
            </p:extLst>
          </p:nvPr>
        </p:nvGraphicFramePr>
        <p:xfrm>
          <a:off x="2032000" y="986066"/>
          <a:ext cx="8128000" cy="4323080"/>
        </p:xfrm>
        <a:graphic>
          <a:graphicData uri="http://schemas.openxmlformats.org/drawingml/2006/table">
            <a:tbl>
              <a:tblPr firstRow="1" bandRow="1">
                <a:tableStyleId>{5C22544A-7EE6-4342-B048-85BDC9FD1C3A}</a:tableStyleId>
              </a:tblPr>
              <a:tblGrid>
                <a:gridCol w="7040000">
                  <a:extLst>
                    <a:ext uri="{9D8B030D-6E8A-4147-A177-3AD203B41FA5}">
                      <a16:colId xmlns:a16="http://schemas.microsoft.com/office/drawing/2014/main" val="3538070710"/>
                    </a:ext>
                  </a:extLst>
                </a:gridCol>
                <a:gridCol w="1088000">
                  <a:extLst>
                    <a:ext uri="{9D8B030D-6E8A-4147-A177-3AD203B41FA5}">
                      <a16:colId xmlns:a16="http://schemas.microsoft.com/office/drawing/2014/main" val="2832543430"/>
                    </a:ext>
                  </a:extLst>
                </a:gridCol>
              </a:tblGrid>
              <a:tr h="370840">
                <a:tc gridSpan="2">
                  <a:txBody>
                    <a:bodyPr/>
                    <a:lstStyle/>
                    <a:p>
                      <a:r>
                        <a:rPr lang="nl-BE" sz="1800" b="1" cap="small" dirty="0">
                          <a:solidFill>
                            <a:schemeClr val="bg1"/>
                          </a:solidFill>
                          <a:effectLst/>
                          <a:latin typeface="+mn-lt"/>
                          <a:ea typeface="Calibri" panose="020F0502020204030204" pitchFamily="34" charset="0"/>
                          <a:cs typeface="Times New Roman (Hoofdtekst CS)"/>
                        </a:rPr>
                        <a:t>Welke rol(len) spelen de participanten voornamelijk in het leerprocess?</a:t>
                      </a:r>
                      <a:endParaRPr lang="nl-BE"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tc>
                <a:tc hMerge="1">
                  <a:txBody>
                    <a:bodyPr/>
                    <a:lstStyle/>
                    <a:p>
                      <a:endParaRPr lang="nl-BE"/>
                    </a:p>
                  </a:txBody>
                  <a:tcPr/>
                </a:tc>
                <a:extLst>
                  <a:ext uri="{0D108BD9-81ED-4DB2-BD59-A6C34878D82A}">
                    <a16:rowId xmlns:a16="http://schemas.microsoft.com/office/drawing/2014/main" val="3436419336"/>
                  </a:ext>
                </a:extLst>
              </a:tr>
              <a:tr h="370840">
                <a:tc gridSpan="2">
                  <a:txBody>
                    <a:bodyPr/>
                    <a:lstStyle/>
                    <a:p>
                      <a:r>
                        <a:rPr lang="nl-BE" sz="1800" dirty="0">
                          <a:solidFill>
                            <a:schemeClr val="bg1"/>
                          </a:solidFill>
                          <a:effectLst/>
                          <a:latin typeface="+mn-lt"/>
                          <a:ea typeface="Calibri" panose="020F0502020204030204" pitchFamily="34" charset="0"/>
                          <a:cs typeface="Calibri" panose="020F0502020204030204" pitchFamily="34" charset="0"/>
                        </a:rPr>
                        <a:t>Participanten </a:t>
                      </a:r>
                      <a:r>
                        <a:rPr lang="nl-BE" sz="1800" b="1" dirty="0">
                          <a:solidFill>
                            <a:schemeClr val="bg1"/>
                          </a:solidFill>
                          <a:effectLst/>
                          <a:latin typeface="+mn-lt"/>
                          <a:ea typeface="Calibri" panose="020F0502020204030204" pitchFamily="34" charset="0"/>
                          <a:cs typeface="Calibri" panose="020F0502020204030204" pitchFamily="34" charset="0"/>
                        </a:rPr>
                        <a:t>geven ook mee vorm aan het leerproces</a:t>
                      </a:r>
                      <a:r>
                        <a:rPr lang="nl-BE" sz="1800" dirty="0">
                          <a:solidFill>
                            <a:schemeClr val="bg1"/>
                          </a:solidFill>
                          <a:effectLst/>
                          <a:latin typeface="+mn-lt"/>
                          <a:ea typeface="Calibri" panose="020F0502020204030204" pitchFamily="34" charset="0"/>
                          <a:cs typeface="Calibri" panose="020F0502020204030204" pitchFamily="34" charset="0"/>
                        </a:rPr>
                        <a:t>. Ze beïnvloeden de keuzes en de werking.</a:t>
                      </a:r>
                      <a:endParaRPr lang="nl-BE"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3721226608"/>
                  </a:ext>
                </a:extLst>
              </a:tr>
              <a:tr h="370840">
                <a:tc>
                  <a:txBody>
                    <a:bodyPr/>
                    <a:lstStyle/>
                    <a:p>
                      <a:r>
                        <a:rPr lang="nl-BE" sz="1800" dirty="0">
                          <a:effectLst/>
                          <a:latin typeface="+mn-lt"/>
                          <a:ea typeface="Calibri" panose="020F0502020204030204" pitchFamily="34" charset="0"/>
                          <a:cs typeface="Calibri" panose="020F0502020204030204" pitchFamily="34" charset="0"/>
                        </a:rPr>
                        <a:t>Als participant stappen ze </a:t>
                      </a:r>
                      <a:r>
                        <a:rPr lang="nl-BE" sz="1800" b="1" dirty="0">
                          <a:effectLst/>
                          <a:latin typeface="+mn-lt"/>
                          <a:ea typeface="Calibri" panose="020F0502020204030204" pitchFamily="34" charset="0"/>
                          <a:cs typeface="Calibri" panose="020F0502020204030204" pitchFamily="34" charset="0"/>
                        </a:rPr>
                        <a:t>mee in het voor hen opgezette leerproces</a:t>
                      </a:r>
                      <a:r>
                        <a:rPr lang="nl-BE" sz="1800" dirty="0">
                          <a:effectLst/>
                          <a:latin typeface="+mn-lt"/>
                          <a:ea typeface="Calibri" panose="020F0502020204030204" pitchFamily="34" charset="0"/>
                          <a:cs typeface="Calibri" panose="020F0502020204030204" pitchFamily="34" charset="0"/>
                        </a:rPr>
                        <a:t>.</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800" b="1" cap="small">
                          <a:solidFill>
                            <a:srgbClr val="000000"/>
                          </a:solidFill>
                          <a:effectLst/>
                          <a:latin typeface="+mn-lt"/>
                          <a:ea typeface="Calibri" panose="020F0502020204030204" pitchFamily="34" charset="0"/>
                          <a:cs typeface="Times New Roman (Hoofdtekst CS)"/>
                        </a:rPr>
                        <a:t> </a:t>
                      </a:r>
                      <a:endParaRPr lang="nl-BE"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07888"/>
                  </a:ext>
                </a:extLst>
              </a:tr>
              <a:tr h="370840">
                <a:tc>
                  <a:txBody>
                    <a:bodyPr/>
                    <a:lstStyle/>
                    <a:p>
                      <a:r>
                        <a:rPr lang="nl-BE" sz="1800">
                          <a:effectLst/>
                          <a:latin typeface="+mn-lt"/>
                          <a:ea typeface="Calibri" panose="020F0502020204030204" pitchFamily="34" charset="0"/>
                          <a:cs typeface="Calibri" panose="020F0502020204030204" pitchFamily="34" charset="0"/>
                        </a:rPr>
                        <a:t>Als participant pikken ze de </a:t>
                      </a:r>
                      <a:r>
                        <a:rPr lang="nl-BE" sz="1800" b="1">
                          <a:effectLst/>
                          <a:latin typeface="+mn-lt"/>
                          <a:ea typeface="Calibri" panose="020F0502020204030204" pitchFamily="34" charset="0"/>
                          <a:cs typeface="Calibri" panose="020F0502020204030204" pitchFamily="34" charset="0"/>
                        </a:rPr>
                        <a:t>ervaringen </a:t>
                      </a:r>
                      <a:r>
                        <a:rPr lang="nl-BE" sz="1800">
                          <a:effectLst/>
                          <a:latin typeface="+mn-lt"/>
                          <a:ea typeface="Calibri" panose="020F0502020204030204" pitchFamily="34" charset="0"/>
                          <a:cs typeface="Calibri" panose="020F0502020204030204" pitchFamily="34" charset="0"/>
                        </a:rPr>
                        <a:t>mee en </a:t>
                      </a:r>
                      <a:r>
                        <a:rPr lang="nl-BE" sz="1800" b="1">
                          <a:effectLst/>
                          <a:latin typeface="+mn-lt"/>
                          <a:ea typeface="Calibri" panose="020F0502020204030204" pitchFamily="34" charset="0"/>
                          <a:cs typeface="Calibri" panose="020F0502020204030204" pitchFamily="34" charset="0"/>
                        </a:rPr>
                        <a:t>doen ze er hun ding mee.</a:t>
                      </a:r>
                      <a:endParaRPr lang="nl-BE"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800" b="1" cap="small" dirty="0">
                          <a:solidFill>
                            <a:srgbClr val="000000"/>
                          </a:solidFill>
                          <a:effectLst/>
                          <a:latin typeface="+mn-lt"/>
                          <a:ea typeface="Calibri" panose="020F0502020204030204" pitchFamily="34" charset="0"/>
                          <a:cs typeface="Times New Roman (Hoofdtekst CS)"/>
                        </a:rPr>
                        <a:t> </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4315161"/>
                  </a:ext>
                </a:extLst>
              </a:tr>
              <a:tr h="370840">
                <a:tc>
                  <a:txBody>
                    <a:bodyPr/>
                    <a:lstStyle/>
                    <a:p>
                      <a:r>
                        <a:rPr lang="nl-BE" sz="1800">
                          <a:effectLst/>
                          <a:latin typeface="+mn-lt"/>
                          <a:ea typeface="Calibri" panose="020F0502020204030204" pitchFamily="34" charset="0"/>
                          <a:cs typeface="Calibri" panose="020F0502020204030204" pitchFamily="34" charset="0"/>
                        </a:rPr>
                        <a:t>Als participant leren ze </a:t>
                      </a:r>
                      <a:r>
                        <a:rPr lang="nl-BE" sz="1800" b="1">
                          <a:effectLst/>
                          <a:latin typeface="+mn-lt"/>
                          <a:ea typeface="Calibri" panose="020F0502020204030204" pitchFamily="34" charset="0"/>
                          <a:cs typeface="Calibri" panose="020F0502020204030204" pitchFamily="34" charset="0"/>
                        </a:rPr>
                        <a:t>al doende</a:t>
                      </a:r>
                      <a:r>
                        <a:rPr lang="nl-BE" sz="1800">
                          <a:effectLst/>
                          <a:latin typeface="+mn-lt"/>
                          <a:ea typeface="Calibri" panose="020F0502020204030204" pitchFamily="34" charset="0"/>
                          <a:cs typeface="Calibri" panose="020F0502020204030204" pitchFamily="34" charset="0"/>
                        </a:rPr>
                        <a:t>.</a:t>
                      </a:r>
                      <a:endParaRPr lang="nl-BE"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800" b="1" cap="small" dirty="0">
                          <a:solidFill>
                            <a:srgbClr val="000000"/>
                          </a:solidFill>
                          <a:effectLst/>
                          <a:latin typeface="+mn-lt"/>
                          <a:ea typeface="Calibri" panose="020F0502020204030204" pitchFamily="34" charset="0"/>
                          <a:cs typeface="Times New Roman (Hoofdtekst CS)"/>
                        </a:rPr>
                        <a:t> </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8694761"/>
                  </a:ext>
                </a:extLst>
              </a:tr>
              <a:tr h="370840">
                <a:tc>
                  <a:txBody>
                    <a:bodyPr/>
                    <a:lstStyle/>
                    <a:p>
                      <a:r>
                        <a:rPr lang="nl-BE" sz="1800">
                          <a:effectLst/>
                          <a:latin typeface="+mn-lt"/>
                          <a:ea typeface="Calibri" panose="020F0502020204030204" pitchFamily="34" charset="0"/>
                          <a:cs typeface="Calibri" panose="020F0502020204030204" pitchFamily="34" charset="0"/>
                        </a:rPr>
                        <a:t>Als deel van een team, kerngroep, comité of stuurgroep </a:t>
                      </a:r>
                      <a:r>
                        <a:rPr lang="nl-BE" sz="1800" b="1">
                          <a:effectLst/>
                          <a:latin typeface="+mn-lt"/>
                          <a:ea typeface="Calibri" panose="020F0502020204030204" pitchFamily="34" charset="0"/>
                          <a:cs typeface="Calibri" panose="020F0502020204030204" pitchFamily="34" charset="0"/>
                        </a:rPr>
                        <a:t>stippelen</a:t>
                      </a:r>
                      <a:r>
                        <a:rPr lang="nl-BE" sz="1800">
                          <a:effectLst/>
                          <a:latin typeface="+mn-lt"/>
                          <a:ea typeface="Calibri" panose="020F0502020204030204" pitchFamily="34" charset="0"/>
                          <a:cs typeface="Calibri" panose="020F0502020204030204" pitchFamily="34" charset="0"/>
                        </a:rPr>
                        <a:t> ze </a:t>
                      </a:r>
                      <a:r>
                        <a:rPr lang="nl-BE" sz="1800" b="1">
                          <a:effectLst/>
                          <a:latin typeface="+mn-lt"/>
                          <a:ea typeface="Calibri" panose="020F0502020204030204" pitchFamily="34" charset="0"/>
                          <a:cs typeface="Calibri" panose="020F0502020204030204" pitchFamily="34" charset="0"/>
                        </a:rPr>
                        <a:t>samen</a:t>
                      </a:r>
                      <a:r>
                        <a:rPr lang="nl-BE" sz="1800">
                          <a:effectLst/>
                          <a:latin typeface="+mn-lt"/>
                          <a:ea typeface="Calibri" panose="020F0502020204030204" pitchFamily="34" charset="0"/>
                          <a:cs typeface="Calibri" panose="020F0502020204030204" pitchFamily="34" charset="0"/>
                        </a:rPr>
                        <a:t> de te volgen weg uit en leren ze voortdurend in </a:t>
                      </a:r>
                      <a:r>
                        <a:rPr lang="nl-BE" sz="1800" b="1">
                          <a:effectLst/>
                          <a:latin typeface="+mn-lt"/>
                          <a:ea typeface="Calibri" panose="020F0502020204030204" pitchFamily="34" charset="0"/>
                          <a:cs typeface="Calibri" panose="020F0502020204030204" pitchFamily="34" charset="0"/>
                        </a:rPr>
                        <a:t>co-creatieve processen</a:t>
                      </a:r>
                      <a:r>
                        <a:rPr lang="nl-BE" sz="1800">
                          <a:effectLst/>
                          <a:latin typeface="+mn-lt"/>
                          <a:ea typeface="Calibri" panose="020F0502020204030204" pitchFamily="34" charset="0"/>
                          <a:cs typeface="Calibri" panose="020F0502020204030204" pitchFamily="34" charset="0"/>
                        </a:rPr>
                        <a:t>.</a:t>
                      </a:r>
                      <a:endParaRPr lang="nl-BE"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800" b="1" cap="small" dirty="0">
                          <a:solidFill>
                            <a:srgbClr val="000000"/>
                          </a:solidFill>
                          <a:effectLst/>
                          <a:latin typeface="+mn-lt"/>
                          <a:ea typeface="Calibri" panose="020F0502020204030204" pitchFamily="34" charset="0"/>
                          <a:cs typeface="Times New Roman (Hoofdtekst CS)"/>
                        </a:rPr>
                        <a:t> </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3143358"/>
                  </a:ext>
                </a:extLst>
              </a:tr>
              <a:tr h="370840">
                <a:tc>
                  <a:txBody>
                    <a:bodyPr/>
                    <a:lstStyle/>
                    <a:p>
                      <a:r>
                        <a:rPr lang="nl-BE" sz="1800">
                          <a:effectLst/>
                          <a:latin typeface="+mn-lt"/>
                          <a:ea typeface="Calibri" panose="020F0502020204030204" pitchFamily="34" charset="0"/>
                          <a:cs typeface="Calibri" panose="020F0502020204030204" pitchFamily="34" charset="0"/>
                        </a:rPr>
                        <a:t>Als (ervarings-)deskundige </a:t>
                      </a:r>
                      <a:r>
                        <a:rPr lang="nl-BE" sz="1800" b="1">
                          <a:effectLst/>
                          <a:latin typeface="+mn-lt"/>
                          <a:ea typeface="Calibri" panose="020F0502020204030204" pitchFamily="34" charset="0"/>
                          <a:cs typeface="Calibri" panose="020F0502020204030204" pitchFamily="34" charset="0"/>
                        </a:rPr>
                        <a:t>brengen ze zelf kennis en kunde</a:t>
                      </a:r>
                      <a:r>
                        <a:rPr lang="nl-BE" sz="1800">
                          <a:effectLst/>
                          <a:latin typeface="+mn-lt"/>
                          <a:ea typeface="Calibri" panose="020F0502020204030204" pitchFamily="34" charset="0"/>
                          <a:cs typeface="Calibri" panose="020F0502020204030204" pitchFamily="34" charset="0"/>
                        </a:rPr>
                        <a:t> mee of zoeken ze die op en zetten ze die in om zo van elkaar te leren.</a:t>
                      </a:r>
                      <a:endParaRPr lang="nl-BE"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nl-BE" sz="1800" b="1" cap="small" dirty="0">
                          <a:solidFill>
                            <a:srgbClr val="000000"/>
                          </a:solidFill>
                          <a:effectLst/>
                          <a:latin typeface="+mn-lt"/>
                          <a:ea typeface="Calibri" panose="020F0502020204030204" pitchFamily="34" charset="0"/>
                          <a:cs typeface="Times New Roman (Hoofdtekst CS)"/>
                        </a:rPr>
                        <a:t> </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3073319"/>
                  </a:ext>
                </a:extLst>
              </a:tr>
              <a:tr h="370840">
                <a:tc>
                  <a:txBody>
                    <a:bodyPr/>
                    <a:lstStyle/>
                    <a:p>
                      <a:r>
                        <a:rPr lang="nl-BE" sz="1800" dirty="0">
                          <a:effectLst/>
                          <a:latin typeface="+mn-lt"/>
                          <a:ea typeface="Calibri" panose="020F0502020204030204" pitchFamily="34" charset="0"/>
                          <a:cs typeface="Times New Roman" panose="02020603050405020304" pitchFamily="18" charset="0"/>
                        </a:rPr>
                        <a:t>…</a:t>
                      </a:r>
                    </a:p>
                  </a:txBody>
                  <a:tcPr marL="68580" marR="68580" marT="0" marB="0"/>
                </a:tc>
                <a:tc>
                  <a:txBody>
                    <a:bodyPr/>
                    <a:lstStyle/>
                    <a:p>
                      <a:r>
                        <a:rPr lang="nl-BE" sz="1800" b="1" cap="small" dirty="0">
                          <a:solidFill>
                            <a:srgbClr val="000000"/>
                          </a:solidFill>
                          <a:effectLst/>
                          <a:latin typeface="+mn-lt"/>
                          <a:ea typeface="Calibri" panose="020F0502020204030204" pitchFamily="34" charset="0"/>
                          <a:cs typeface="Times New Roman (Hoofdtekst CS)"/>
                        </a:rPr>
                        <a:t> </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9880341"/>
                  </a:ext>
                </a:extLst>
              </a:tr>
              <a:tr h="370840">
                <a:tc gridSpan="2">
                  <a:txBody>
                    <a:bodyPr/>
                    <a:lstStyle/>
                    <a:p>
                      <a:r>
                        <a:rPr lang="nl-BE" sz="1800" b="1" dirty="0">
                          <a:solidFill>
                            <a:schemeClr val="bg1"/>
                          </a:solidFill>
                          <a:effectLst/>
                          <a:latin typeface="+mn-lt"/>
                          <a:ea typeface="Calibri" panose="020F0502020204030204" pitchFamily="34" charset="0"/>
                          <a:cs typeface="Calibri" panose="020F0502020204030204" pitchFamily="34" charset="0"/>
                        </a:rPr>
                        <a:t>Toon zo helder mogelijk wat participanten precies doen om de leerprocessen mogelijk te maken. Omschrijf hoe ze die rollen precies invullen.</a:t>
                      </a:r>
                      <a:r>
                        <a:rPr lang="nl-BE" sz="1800" b="1" dirty="0">
                          <a:solidFill>
                            <a:schemeClr val="bg1"/>
                          </a:solidFill>
                          <a:effectLst/>
                          <a:latin typeface="+mn-lt"/>
                          <a:ea typeface="Calibri" panose="020F0502020204030204" pitchFamily="34" charset="0"/>
                          <a:cs typeface="Times New Roman" panose="02020603050405020304" pitchFamily="18" charset="0"/>
                        </a:rPr>
                        <a:t> </a:t>
                      </a:r>
                      <a:r>
                        <a:rPr lang="nl-BE" sz="1800" dirty="0">
                          <a:solidFill>
                            <a:schemeClr val="bg1"/>
                          </a:solidFill>
                          <a:effectLst/>
                          <a:latin typeface="+mn-lt"/>
                          <a:ea typeface="Calibri" panose="020F0502020204030204" pitchFamily="34" charset="0"/>
                          <a:cs typeface="Times New Roman" panose="02020603050405020304" pitchFamily="18" charset="0"/>
                        </a:rPr>
                        <a:t>…</a:t>
                      </a:r>
                      <a:endParaRPr lang="nl-BE" sz="1800" dirty="0">
                        <a:effectLst/>
                        <a:latin typeface="+mn-lt"/>
                        <a:ea typeface="Calibri" panose="020F0502020204030204" pitchFamily="34" charset="0"/>
                        <a:cs typeface="Times New Roman" panose="02020603050405020304" pitchFamily="18" charset="0"/>
                      </a:endParaRPr>
                    </a:p>
                  </a:txBody>
                  <a:tcPr marL="68580" marR="68580" marT="0" marB="0">
                    <a:solidFill>
                      <a:schemeClr val="accent1"/>
                    </a:solidFill>
                  </a:tcPr>
                </a:tc>
                <a:tc hMerge="1">
                  <a:txBody>
                    <a:bodyPr/>
                    <a:lstStyle/>
                    <a:p>
                      <a:endParaRPr lang="nl-BE"/>
                    </a:p>
                  </a:txBody>
                  <a:tcPr/>
                </a:tc>
                <a:extLst>
                  <a:ext uri="{0D108BD9-81ED-4DB2-BD59-A6C34878D82A}">
                    <a16:rowId xmlns:a16="http://schemas.microsoft.com/office/drawing/2014/main" val="3873365094"/>
                  </a:ext>
                </a:extLst>
              </a:tr>
            </a:tbl>
          </a:graphicData>
        </a:graphic>
      </p:graphicFrame>
    </p:spTree>
    <p:extLst>
      <p:ext uri="{BB962C8B-B14F-4D97-AF65-F5344CB8AC3E}">
        <p14:creationId xmlns:p14="http://schemas.microsoft.com/office/powerpoint/2010/main" val="2234350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211FAAF-82DA-A8DF-4354-5D3EBA4000C0}"/>
            </a:ext>
          </a:extLst>
        </p:cNvPr>
        <p:cNvGrpSpPr/>
        <p:nvPr/>
      </p:nvGrpSpPr>
      <p:grpSpPr>
        <a:xfrm>
          <a:off x="0" y="0"/>
          <a:ext cx="0" cy="0"/>
          <a:chOff x="0" y="0"/>
          <a:chExt cx="0" cy="0"/>
        </a:xfrm>
      </p:grpSpPr>
      <p:sp>
        <p:nvSpPr>
          <p:cNvPr id="5" name="Rechthoek 4">
            <a:extLst>
              <a:ext uri="{FF2B5EF4-FFF2-40B4-BE49-F238E27FC236}">
                <a16:creationId xmlns:a16="http://schemas.microsoft.com/office/drawing/2014/main" id="{AD2BB13D-4EBC-D358-1592-90ACB06FB765}"/>
              </a:ext>
            </a:extLst>
          </p:cNvPr>
          <p:cNvSpPr/>
          <p:nvPr/>
        </p:nvSpPr>
        <p:spPr>
          <a:xfrm>
            <a:off x="9525024" y="5572140"/>
            <a:ext cx="714380"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3" name="Diagram 2">
            <a:extLst>
              <a:ext uri="{FF2B5EF4-FFF2-40B4-BE49-F238E27FC236}">
                <a16:creationId xmlns:a16="http://schemas.microsoft.com/office/drawing/2014/main" id="{3F698462-35F5-F213-3927-DE8535D7E4DD}"/>
              </a:ext>
            </a:extLst>
          </p:cNvPr>
          <p:cNvGraphicFramePr/>
          <p:nvPr/>
        </p:nvGraphicFramePr>
        <p:xfrm>
          <a:off x="838200" y="1901370"/>
          <a:ext cx="10515600" cy="4813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el 3">
            <a:extLst>
              <a:ext uri="{FF2B5EF4-FFF2-40B4-BE49-F238E27FC236}">
                <a16:creationId xmlns:a16="http://schemas.microsoft.com/office/drawing/2014/main" id="{79A296AB-91B9-EDA2-978A-FF7DD4A13F6A}"/>
              </a:ext>
            </a:extLst>
          </p:cNvPr>
          <p:cNvSpPr>
            <a:spLocks noGrp="1"/>
          </p:cNvSpPr>
          <p:nvPr>
            <p:ph type="title"/>
          </p:nvPr>
        </p:nvSpPr>
        <p:spPr/>
        <p:txBody>
          <a:bodyPr>
            <a:normAutofit fontScale="90000"/>
          </a:bodyPr>
          <a:lstStyle/>
          <a:p>
            <a:pPr algn="ctr"/>
            <a:r>
              <a:rPr lang="nl-BE" dirty="0">
                <a:solidFill>
                  <a:srgbClr val="F47043"/>
                </a:solidFill>
              </a:rPr>
              <a:t>Welke keuzes worden gemaakt bij het organiseren van leerprocessen?</a:t>
            </a:r>
          </a:p>
        </p:txBody>
      </p:sp>
      <p:grpSp>
        <p:nvGrpSpPr>
          <p:cNvPr id="6" name="Groep 5">
            <a:extLst>
              <a:ext uri="{FF2B5EF4-FFF2-40B4-BE49-F238E27FC236}">
                <a16:creationId xmlns:a16="http://schemas.microsoft.com/office/drawing/2014/main" id="{6BB2C3F6-D3B2-4B27-AB16-6A0C2183E874}"/>
              </a:ext>
            </a:extLst>
          </p:cNvPr>
          <p:cNvGrpSpPr/>
          <p:nvPr/>
        </p:nvGrpSpPr>
        <p:grpSpPr>
          <a:xfrm>
            <a:off x="210207" y="3728865"/>
            <a:ext cx="3785616" cy="1158785"/>
            <a:chOff x="3364992" y="2409"/>
            <a:chExt cx="3785616" cy="1158785"/>
          </a:xfrm>
          <a:solidFill>
            <a:srgbClr val="F37043"/>
          </a:solidFill>
        </p:grpSpPr>
        <p:sp>
          <p:nvSpPr>
            <p:cNvPr id="7" name="Afgeronde rechthoek 6">
              <a:extLst>
                <a:ext uri="{FF2B5EF4-FFF2-40B4-BE49-F238E27FC236}">
                  <a16:creationId xmlns:a16="http://schemas.microsoft.com/office/drawing/2014/main" id="{95F9D9A3-0C29-0F89-D14F-1736B71EBE8E}"/>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8" name="Afgeronde rechthoek 4">
              <a:extLst>
                <a:ext uri="{FF2B5EF4-FFF2-40B4-BE49-F238E27FC236}">
                  <a16:creationId xmlns:a16="http://schemas.microsoft.com/office/drawing/2014/main" id="{990A5EBC-A193-1399-21AA-D3D1288D706B}"/>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Doel bepaalt de (grond-)vorm</a:t>
              </a:r>
            </a:p>
          </p:txBody>
        </p:sp>
      </p:grpSp>
      <p:grpSp>
        <p:nvGrpSpPr>
          <p:cNvPr id="9" name="Groep 8">
            <a:extLst>
              <a:ext uri="{FF2B5EF4-FFF2-40B4-BE49-F238E27FC236}">
                <a16:creationId xmlns:a16="http://schemas.microsoft.com/office/drawing/2014/main" id="{1A7C3F07-CA40-4DE8-BF9B-D7EA87C56D88}"/>
              </a:ext>
            </a:extLst>
          </p:cNvPr>
          <p:cNvGrpSpPr/>
          <p:nvPr/>
        </p:nvGrpSpPr>
        <p:grpSpPr>
          <a:xfrm>
            <a:off x="8196179" y="3189889"/>
            <a:ext cx="3785616" cy="2236735"/>
            <a:chOff x="3364992" y="2409"/>
            <a:chExt cx="3785616" cy="1158785"/>
          </a:xfrm>
          <a:solidFill>
            <a:srgbClr val="DDB0D2"/>
          </a:solidFill>
        </p:grpSpPr>
        <p:sp>
          <p:nvSpPr>
            <p:cNvPr id="10" name="Afgeronde rechthoek 9">
              <a:extLst>
                <a:ext uri="{FF2B5EF4-FFF2-40B4-BE49-F238E27FC236}">
                  <a16:creationId xmlns:a16="http://schemas.microsoft.com/office/drawing/2014/main" id="{B8C26899-1138-DE6C-3833-14EC3C14E41C}"/>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11" name="Afgeronde rechthoek 4">
              <a:extLst>
                <a:ext uri="{FF2B5EF4-FFF2-40B4-BE49-F238E27FC236}">
                  <a16:creationId xmlns:a16="http://schemas.microsoft.com/office/drawing/2014/main" id="{7354C047-0094-ACF5-B2CB-9D0F9536B9BA}"/>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Offline</a:t>
              </a:r>
            </a:p>
            <a:p>
              <a:pPr algn="ctr" defTabSz="1422400">
                <a:lnSpc>
                  <a:spcPct val="90000"/>
                </a:lnSpc>
                <a:spcBef>
                  <a:spcPct val="0"/>
                </a:spcBef>
                <a:spcAft>
                  <a:spcPct val="35000"/>
                </a:spcAft>
              </a:pPr>
              <a:r>
                <a:rPr lang="nl-BE" sz="3200" dirty="0">
                  <a:solidFill>
                    <a:schemeClr val="tx1"/>
                  </a:solidFill>
                </a:rPr>
                <a:t>Blended</a:t>
              </a:r>
            </a:p>
            <a:p>
              <a:pPr algn="ctr" defTabSz="1422400">
                <a:lnSpc>
                  <a:spcPct val="90000"/>
                </a:lnSpc>
                <a:spcBef>
                  <a:spcPct val="0"/>
                </a:spcBef>
                <a:spcAft>
                  <a:spcPct val="35000"/>
                </a:spcAft>
              </a:pPr>
              <a:r>
                <a:rPr lang="nl-BE" sz="3200" dirty="0">
                  <a:solidFill>
                    <a:schemeClr val="tx1"/>
                  </a:solidFill>
                </a:rPr>
                <a:t>Online</a:t>
              </a:r>
            </a:p>
          </p:txBody>
        </p:sp>
      </p:grpSp>
    </p:spTree>
    <p:extLst>
      <p:ext uri="{BB962C8B-B14F-4D97-AF65-F5344CB8AC3E}">
        <p14:creationId xmlns:p14="http://schemas.microsoft.com/office/powerpoint/2010/main" val="20625484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64B12-9FF0-2E4C-96B7-F06BC8E0CADC}"/>
              </a:ext>
            </a:extLst>
          </p:cNvPr>
          <p:cNvSpPr>
            <a:spLocks noGrp="1"/>
          </p:cNvSpPr>
          <p:nvPr>
            <p:ph type="title"/>
          </p:nvPr>
        </p:nvSpPr>
        <p:spPr/>
        <p:txBody>
          <a:bodyPr/>
          <a:lstStyle/>
          <a:p>
            <a:r>
              <a:rPr lang="nl-BE" dirty="0"/>
              <a:t>Oefenen</a:t>
            </a:r>
          </a:p>
        </p:txBody>
      </p:sp>
      <p:sp>
        <p:nvSpPr>
          <p:cNvPr id="3" name="Tijdelijke aanduiding voor inhoud 2">
            <a:extLst>
              <a:ext uri="{FF2B5EF4-FFF2-40B4-BE49-F238E27FC236}">
                <a16:creationId xmlns:a16="http://schemas.microsoft.com/office/drawing/2014/main" id="{8DC271A6-2E99-4040-9436-3AC2F213F2AB}"/>
              </a:ext>
            </a:extLst>
          </p:cNvPr>
          <p:cNvSpPr>
            <a:spLocks noGrp="1"/>
          </p:cNvSpPr>
          <p:nvPr>
            <p:ph idx="1"/>
          </p:nvPr>
        </p:nvSpPr>
        <p:spPr/>
        <p:txBody>
          <a:bodyPr>
            <a:normAutofit/>
          </a:bodyPr>
          <a:lstStyle/>
          <a:p>
            <a:r>
              <a:rPr lang="nl-BE" dirty="0"/>
              <a:t>In kleine groepen trainen</a:t>
            </a:r>
          </a:p>
          <a:p>
            <a:pPr lvl="1"/>
            <a:r>
              <a:rPr lang="nl-BE" dirty="0"/>
              <a:t>Zelfde oefening in kleine groep</a:t>
            </a:r>
          </a:p>
          <a:p>
            <a:pPr lvl="1"/>
            <a:r>
              <a:rPr lang="nl-BE" dirty="0"/>
              <a:t>Geleerde lessen formuleren</a:t>
            </a:r>
          </a:p>
          <a:p>
            <a:r>
              <a:rPr lang="nl-BE" dirty="0"/>
              <a:t>Inventaris geleerde lessen</a:t>
            </a:r>
          </a:p>
        </p:txBody>
      </p:sp>
      <p:sp>
        <p:nvSpPr>
          <p:cNvPr id="4" name="Tijdelijke aanduiding voor dianummer 3">
            <a:extLst>
              <a:ext uri="{FF2B5EF4-FFF2-40B4-BE49-F238E27FC236}">
                <a16:creationId xmlns:a16="http://schemas.microsoft.com/office/drawing/2014/main" id="{6D0B3446-2DDA-2644-A6C8-8F978741B280}"/>
              </a:ext>
            </a:extLst>
          </p:cNvPr>
          <p:cNvSpPr>
            <a:spLocks noGrp="1"/>
          </p:cNvSpPr>
          <p:nvPr>
            <p:ph type="sldNum" sz="quarter" idx="12"/>
          </p:nvPr>
        </p:nvSpPr>
        <p:spPr/>
        <p:txBody>
          <a:bodyPr/>
          <a:lstStyle/>
          <a:p>
            <a:fld id="{147682B7-C3DD-874F-803A-DF607D727FCD}" type="slidenum">
              <a:rPr lang="nl-NL" smtClean="0"/>
              <a:t>33</a:t>
            </a:fld>
            <a:endParaRPr lang="nl-NL"/>
          </a:p>
        </p:txBody>
      </p:sp>
    </p:spTree>
    <p:extLst>
      <p:ext uri="{BB962C8B-B14F-4D97-AF65-F5344CB8AC3E}">
        <p14:creationId xmlns:p14="http://schemas.microsoft.com/office/powerpoint/2010/main" val="1080729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F989923-F97E-F346-A1BA-BAD0772158F1}"/>
              </a:ext>
            </a:extLst>
          </p:cNvPr>
          <p:cNvSpPr>
            <a:spLocks noGrp="1"/>
          </p:cNvSpPr>
          <p:nvPr>
            <p:ph type="title"/>
          </p:nvPr>
        </p:nvSpPr>
        <p:spPr/>
        <p:txBody>
          <a:bodyPr/>
          <a:lstStyle/>
          <a:p>
            <a:r>
              <a:rPr lang="nl-BE" dirty="0"/>
              <a:t>Interessante hoe-vragen aanpakken</a:t>
            </a:r>
          </a:p>
        </p:txBody>
      </p:sp>
      <p:sp>
        <p:nvSpPr>
          <p:cNvPr id="6" name="Tijdelijke aanduiding voor tekst 5">
            <a:extLst>
              <a:ext uri="{FF2B5EF4-FFF2-40B4-BE49-F238E27FC236}">
                <a16:creationId xmlns:a16="http://schemas.microsoft.com/office/drawing/2014/main" id="{1A498A78-503A-5D45-878B-406714636F1D}"/>
              </a:ext>
            </a:extLst>
          </p:cNvPr>
          <p:cNvSpPr>
            <a:spLocks noGrp="1"/>
          </p:cNvSpPr>
          <p:nvPr>
            <p:ph type="body" idx="1"/>
          </p:nvPr>
        </p:nvSpPr>
        <p:spPr/>
        <p:txBody>
          <a:bodyPr/>
          <a:lstStyle/>
          <a:p>
            <a:endParaRPr lang="nl-BE"/>
          </a:p>
        </p:txBody>
      </p:sp>
      <p:sp>
        <p:nvSpPr>
          <p:cNvPr id="4" name="Tijdelijke aanduiding voor dianummer 3">
            <a:extLst>
              <a:ext uri="{FF2B5EF4-FFF2-40B4-BE49-F238E27FC236}">
                <a16:creationId xmlns:a16="http://schemas.microsoft.com/office/drawing/2014/main" id="{156AF9EF-89B6-654A-A7E8-636D053F29D7}"/>
              </a:ext>
            </a:extLst>
          </p:cNvPr>
          <p:cNvSpPr>
            <a:spLocks noGrp="1"/>
          </p:cNvSpPr>
          <p:nvPr>
            <p:ph type="sldNum" sz="quarter" idx="12"/>
          </p:nvPr>
        </p:nvSpPr>
        <p:spPr/>
        <p:txBody>
          <a:bodyPr/>
          <a:lstStyle/>
          <a:p>
            <a:fld id="{147682B7-C3DD-874F-803A-DF607D727FCD}" type="slidenum">
              <a:rPr lang="nl-NL" smtClean="0"/>
              <a:t>34</a:t>
            </a:fld>
            <a:endParaRPr lang="nl-NL"/>
          </a:p>
        </p:txBody>
      </p:sp>
    </p:spTree>
    <p:extLst>
      <p:ext uri="{BB962C8B-B14F-4D97-AF65-F5344CB8AC3E}">
        <p14:creationId xmlns:p14="http://schemas.microsoft.com/office/powerpoint/2010/main" val="2520793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068458-EDFB-054C-9DE8-917070C33E0F}"/>
              </a:ext>
            </a:extLst>
          </p:cNvPr>
          <p:cNvSpPr>
            <a:spLocks noGrp="1"/>
          </p:cNvSpPr>
          <p:nvPr>
            <p:ph type="title"/>
          </p:nvPr>
        </p:nvSpPr>
        <p:spPr/>
        <p:txBody>
          <a:bodyPr/>
          <a:lstStyle/>
          <a:p>
            <a:r>
              <a:rPr lang="nl-BE" dirty="0"/>
              <a:t>Bedenk een aantal hoe-vragen</a:t>
            </a:r>
          </a:p>
        </p:txBody>
      </p:sp>
      <p:sp>
        <p:nvSpPr>
          <p:cNvPr id="3" name="Tijdelijke aanduiding voor inhoud 2">
            <a:extLst>
              <a:ext uri="{FF2B5EF4-FFF2-40B4-BE49-F238E27FC236}">
                <a16:creationId xmlns:a16="http://schemas.microsoft.com/office/drawing/2014/main" id="{F034B66B-8B9C-5648-B0E0-630566A9B0B1}"/>
              </a:ext>
            </a:extLst>
          </p:cNvPr>
          <p:cNvSpPr>
            <a:spLocks noGrp="1"/>
          </p:cNvSpPr>
          <p:nvPr>
            <p:ph idx="1"/>
          </p:nvPr>
        </p:nvSpPr>
        <p:spPr/>
        <p:txBody>
          <a:bodyPr>
            <a:normAutofit/>
          </a:bodyPr>
          <a:lstStyle/>
          <a:p>
            <a:r>
              <a:rPr lang="nl-BE" dirty="0"/>
              <a:t>Iedereen schrijft minimaal 2 post-its met een duidelijke hoe-vraag, die betrekking heeft op het ontwerpen van leercontexten.</a:t>
            </a:r>
          </a:p>
          <a:p>
            <a:r>
              <a:rPr lang="nl-BE" dirty="0"/>
              <a:t>Iedereen schrijft minimaal 1 post-it met een duidelijke hoe-vraag, die betrekking heeft op ‘een gedragen beleid rond leercontexten in een organisatie’. </a:t>
            </a:r>
          </a:p>
        </p:txBody>
      </p:sp>
      <p:sp>
        <p:nvSpPr>
          <p:cNvPr id="4" name="Tijdelijke aanduiding voor dianummer 3">
            <a:extLst>
              <a:ext uri="{FF2B5EF4-FFF2-40B4-BE49-F238E27FC236}">
                <a16:creationId xmlns:a16="http://schemas.microsoft.com/office/drawing/2014/main" id="{0406647C-73C7-A243-85AE-6B82EACEFDF2}"/>
              </a:ext>
            </a:extLst>
          </p:cNvPr>
          <p:cNvSpPr>
            <a:spLocks noGrp="1"/>
          </p:cNvSpPr>
          <p:nvPr>
            <p:ph type="sldNum" sz="quarter" idx="12"/>
          </p:nvPr>
        </p:nvSpPr>
        <p:spPr/>
        <p:txBody>
          <a:bodyPr/>
          <a:lstStyle/>
          <a:p>
            <a:fld id="{147682B7-C3DD-874F-803A-DF607D727FCD}" type="slidenum">
              <a:rPr lang="nl-NL" smtClean="0"/>
              <a:t>35</a:t>
            </a:fld>
            <a:endParaRPr lang="nl-NL"/>
          </a:p>
        </p:txBody>
      </p:sp>
    </p:spTree>
    <p:extLst>
      <p:ext uri="{BB962C8B-B14F-4D97-AF65-F5344CB8AC3E}">
        <p14:creationId xmlns:p14="http://schemas.microsoft.com/office/powerpoint/2010/main" val="1732899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F4B3D2-ABF7-7F42-881D-FE7C214C6A4F}"/>
              </a:ext>
            </a:extLst>
          </p:cNvPr>
          <p:cNvSpPr>
            <a:spLocks noGrp="1"/>
          </p:cNvSpPr>
          <p:nvPr>
            <p:ph type="title"/>
          </p:nvPr>
        </p:nvSpPr>
        <p:spPr/>
        <p:txBody>
          <a:bodyPr/>
          <a:lstStyle/>
          <a:p>
            <a:r>
              <a:rPr lang="nl-BE" dirty="0"/>
              <a:t>Hoe-groepje</a:t>
            </a:r>
          </a:p>
        </p:txBody>
      </p:sp>
      <p:sp>
        <p:nvSpPr>
          <p:cNvPr id="3" name="Tijdelijke aanduiding voor inhoud 2">
            <a:extLst>
              <a:ext uri="{FF2B5EF4-FFF2-40B4-BE49-F238E27FC236}">
                <a16:creationId xmlns:a16="http://schemas.microsoft.com/office/drawing/2014/main" id="{A5EC2B17-F905-3748-8227-E056D0DE10AB}"/>
              </a:ext>
            </a:extLst>
          </p:cNvPr>
          <p:cNvSpPr>
            <a:spLocks noGrp="1"/>
          </p:cNvSpPr>
          <p:nvPr>
            <p:ph idx="1"/>
          </p:nvPr>
        </p:nvSpPr>
        <p:spPr/>
        <p:txBody>
          <a:bodyPr/>
          <a:lstStyle/>
          <a:p>
            <a:r>
              <a:rPr lang="nl-BE" dirty="0"/>
              <a:t>Per vraag:</a:t>
            </a:r>
          </a:p>
          <a:p>
            <a:pPr lvl="1"/>
            <a:r>
              <a:rPr lang="nl-BE" dirty="0"/>
              <a:t>Waar let je op? Waar moet je aandacht voor hebben? </a:t>
            </a:r>
          </a:p>
          <a:p>
            <a:pPr lvl="1"/>
            <a:r>
              <a:rPr lang="nl-BE" dirty="0"/>
              <a:t>Tips and tricks op basis van ervaring?</a:t>
            </a:r>
          </a:p>
          <a:p>
            <a:pPr lvl="1"/>
            <a:r>
              <a:rPr lang="nl-BE" dirty="0"/>
              <a:t>Vragen aan de groep</a:t>
            </a:r>
          </a:p>
          <a:p>
            <a:r>
              <a:rPr lang="nl-BE" dirty="0"/>
              <a:t>Presentatie in grote groep voorbereiden op flap!</a:t>
            </a:r>
          </a:p>
        </p:txBody>
      </p:sp>
      <p:sp>
        <p:nvSpPr>
          <p:cNvPr id="4" name="Tijdelijke aanduiding voor dianummer 3">
            <a:extLst>
              <a:ext uri="{FF2B5EF4-FFF2-40B4-BE49-F238E27FC236}">
                <a16:creationId xmlns:a16="http://schemas.microsoft.com/office/drawing/2014/main" id="{4DC52A88-67BD-1B4C-8255-CC3C1806D236}"/>
              </a:ext>
            </a:extLst>
          </p:cNvPr>
          <p:cNvSpPr>
            <a:spLocks noGrp="1"/>
          </p:cNvSpPr>
          <p:nvPr>
            <p:ph type="sldNum" sz="quarter" idx="12"/>
          </p:nvPr>
        </p:nvSpPr>
        <p:spPr/>
        <p:txBody>
          <a:bodyPr/>
          <a:lstStyle/>
          <a:p>
            <a:fld id="{147682B7-C3DD-874F-803A-DF607D727FCD}" type="slidenum">
              <a:rPr lang="nl-NL" smtClean="0"/>
              <a:t>36</a:t>
            </a:fld>
            <a:endParaRPr lang="nl-NL"/>
          </a:p>
        </p:txBody>
      </p:sp>
    </p:spTree>
    <p:extLst>
      <p:ext uri="{BB962C8B-B14F-4D97-AF65-F5344CB8AC3E}">
        <p14:creationId xmlns:p14="http://schemas.microsoft.com/office/powerpoint/2010/main" val="1752248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21ED059-6552-EF49-B54F-68E6F6B2BCA5}"/>
              </a:ext>
            </a:extLst>
          </p:cNvPr>
          <p:cNvSpPr>
            <a:spLocks noGrp="1"/>
          </p:cNvSpPr>
          <p:nvPr>
            <p:ph type="ctrTitle"/>
          </p:nvPr>
        </p:nvSpPr>
        <p:spPr/>
        <p:txBody>
          <a:bodyPr>
            <a:normAutofit/>
          </a:bodyPr>
          <a:lstStyle/>
          <a:p>
            <a:r>
              <a:rPr lang="nl-BE" dirty="0"/>
              <a:t>Jij als leerarchitect?</a:t>
            </a:r>
          </a:p>
        </p:txBody>
      </p:sp>
      <p:sp>
        <p:nvSpPr>
          <p:cNvPr id="6" name="Ondertitel 5">
            <a:extLst>
              <a:ext uri="{FF2B5EF4-FFF2-40B4-BE49-F238E27FC236}">
                <a16:creationId xmlns:a16="http://schemas.microsoft.com/office/drawing/2014/main" id="{71DA0289-0253-C44D-8B78-93C8DD338212}"/>
              </a:ext>
            </a:extLst>
          </p:cNvPr>
          <p:cNvSpPr>
            <a:spLocks noGrp="1"/>
          </p:cNvSpPr>
          <p:nvPr>
            <p:ph type="subTitle"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C67E343E-8280-324F-9863-746058D2C51F}"/>
              </a:ext>
            </a:extLst>
          </p:cNvPr>
          <p:cNvSpPr>
            <a:spLocks noGrp="1"/>
          </p:cNvSpPr>
          <p:nvPr>
            <p:ph type="sldNum" sz="quarter" idx="4294967295"/>
          </p:nvPr>
        </p:nvSpPr>
        <p:spPr>
          <a:xfrm>
            <a:off x="9448800" y="6356350"/>
            <a:ext cx="2743200" cy="365125"/>
          </a:xfrm>
        </p:spPr>
        <p:txBody>
          <a:bodyPr/>
          <a:lstStyle/>
          <a:p>
            <a:fld id="{07F6E0D6-A729-A343-BD51-CF1518E34F29}" type="slidenum">
              <a:rPr lang="nl-NL" smtClean="0"/>
              <a:t>37</a:t>
            </a:fld>
            <a:endParaRPr lang="nl-NL"/>
          </a:p>
        </p:txBody>
      </p:sp>
    </p:spTree>
    <p:extLst>
      <p:ext uri="{BB962C8B-B14F-4D97-AF65-F5344CB8AC3E}">
        <p14:creationId xmlns:p14="http://schemas.microsoft.com/office/powerpoint/2010/main" val="4004584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410E58-BE02-394D-A20C-1914814A30BA}"/>
              </a:ext>
            </a:extLst>
          </p:cNvPr>
          <p:cNvSpPr>
            <a:spLocks noGrp="1"/>
          </p:cNvSpPr>
          <p:nvPr>
            <p:ph type="title"/>
          </p:nvPr>
        </p:nvSpPr>
        <p:spPr/>
        <p:txBody>
          <a:bodyPr/>
          <a:lstStyle/>
          <a:p>
            <a:r>
              <a:rPr lang="nl-BE" dirty="0"/>
              <a:t>Even stil staan bij jezelf … </a:t>
            </a:r>
          </a:p>
        </p:txBody>
      </p:sp>
      <p:sp>
        <p:nvSpPr>
          <p:cNvPr id="3" name="Tijdelijke aanduiding voor inhoud 2">
            <a:extLst>
              <a:ext uri="{FF2B5EF4-FFF2-40B4-BE49-F238E27FC236}">
                <a16:creationId xmlns:a16="http://schemas.microsoft.com/office/drawing/2014/main" id="{F92B0AEC-5FF0-EA46-ADAA-C3FC8F2938B0}"/>
              </a:ext>
            </a:extLst>
          </p:cNvPr>
          <p:cNvSpPr>
            <a:spLocks noGrp="1"/>
          </p:cNvSpPr>
          <p:nvPr>
            <p:ph idx="1"/>
          </p:nvPr>
        </p:nvSpPr>
        <p:spPr>
          <a:xfrm>
            <a:off x="1251558" y="1870230"/>
            <a:ext cx="10102242" cy="4351338"/>
          </a:xfrm>
        </p:spPr>
        <p:txBody>
          <a:bodyPr>
            <a:normAutofit/>
          </a:bodyPr>
          <a:lstStyle/>
          <a:p>
            <a:r>
              <a:rPr lang="nl-BE" dirty="0"/>
              <a:t>Wat heb je nodig om een goede ‘leerarchitect’ te worden?</a:t>
            </a:r>
          </a:p>
          <a:p>
            <a:r>
              <a:rPr lang="nl-BE" dirty="0"/>
              <a:t>Hoe kan je er voor zorgen dat je dat ook wordt?</a:t>
            </a:r>
          </a:p>
          <a:p>
            <a:r>
              <a:rPr lang="nl-BE" dirty="0"/>
              <a:t>Wat betekent </a:t>
            </a:r>
            <a:r>
              <a:rPr lang="nl-BE"/>
              <a:t>dat voor jou voor de volgende periode?</a:t>
            </a:r>
            <a:endParaRPr lang="nl-BE" dirty="0"/>
          </a:p>
          <a:p>
            <a:endParaRPr lang="nl-BE" dirty="0"/>
          </a:p>
        </p:txBody>
      </p:sp>
      <p:sp>
        <p:nvSpPr>
          <p:cNvPr id="6" name="Tijdelijke aanduiding voor dianummer 5">
            <a:extLst>
              <a:ext uri="{FF2B5EF4-FFF2-40B4-BE49-F238E27FC236}">
                <a16:creationId xmlns:a16="http://schemas.microsoft.com/office/drawing/2014/main" id="{8FFB9CEF-BBC4-4647-9793-8CDA3921FC64}"/>
              </a:ext>
            </a:extLst>
          </p:cNvPr>
          <p:cNvSpPr>
            <a:spLocks noGrp="1"/>
          </p:cNvSpPr>
          <p:nvPr>
            <p:ph type="sldNum" sz="quarter" idx="12"/>
          </p:nvPr>
        </p:nvSpPr>
        <p:spPr/>
        <p:txBody>
          <a:bodyPr/>
          <a:lstStyle/>
          <a:p>
            <a:fld id="{07F6E0D6-A729-A343-BD51-CF1518E34F29}" type="slidenum">
              <a:rPr lang="nl-NL" smtClean="0"/>
              <a:t>38</a:t>
            </a:fld>
            <a:endParaRPr lang="nl-NL"/>
          </a:p>
        </p:txBody>
      </p:sp>
    </p:spTree>
    <p:extLst>
      <p:ext uri="{BB962C8B-B14F-4D97-AF65-F5344CB8AC3E}">
        <p14:creationId xmlns:p14="http://schemas.microsoft.com/office/powerpoint/2010/main" val="1386118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0B0B86-6A2D-EE4E-B368-DAEB5E53591E}"/>
              </a:ext>
            </a:extLst>
          </p:cNvPr>
          <p:cNvSpPr>
            <a:spLocks noGrp="1"/>
          </p:cNvSpPr>
          <p:nvPr>
            <p:ph type="title"/>
          </p:nvPr>
        </p:nvSpPr>
        <p:spPr/>
        <p:txBody>
          <a:bodyPr/>
          <a:lstStyle/>
          <a:p>
            <a:r>
              <a:rPr lang="nl-BE" dirty="0"/>
              <a:t>Hoe zorg ik dat mijn organisatie profiteert van wat ik hier geleerd heb?</a:t>
            </a:r>
          </a:p>
        </p:txBody>
      </p:sp>
      <p:sp>
        <p:nvSpPr>
          <p:cNvPr id="3" name="Tijdelijke aanduiding voor tekst 2">
            <a:extLst>
              <a:ext uri="{FF2B5EF4-FFF2-40B4-BE49-F238E27FC236}">
                <a16:creationId xmlns:a16="http://schemas.microsoft.com/office/drawing/2014/main" id="{F6AD5DE6-67E6-BC4C-AF8F-28C24FA7E825}"/>
              </a:ext>
            </a:extLst>
          </p:cNvPr>
          <p:cNvSpPr>
            <a:spLocks noGrp="1"/>
          </p:cNvSpPr>
          <p:nvPr>
            <p:ph type="body" idx="1"/>
          </p:nvPr>
        </p:nvSpPr>
        <p:spPr/>
        <p:txBody>
          <a:bodyPr/>
          <a:lstStyle/>
          <a:p>
            <a:r>
              <a:rPr lang="nl-BE" dirty="0"/>
              <a:t>Oefening per twee</a:t>
            </a:r>
          </a:p>
          <a:p>
            <a:r>
              <a:rPr lang="nl-BE" dirty="0"/>
              <a:t>Samen inventariseren</a:t>
            </a:r>
          </a:p>
        </p:txBody>
      </p:sp>
    </p:spTree>
    <p:extLst>
      <p:ext uri="{BB962C8B-B14F-4D97-AF65-F5344CB8AC3E}">
        <p14:creationId xmlns:p14="http://schemas.microsoft.com/office/powerpoint/2010/main" val="1269059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B1CDE2-0031-DA41-89AB-31027E1B5376}"/>
              </a:ext>
            </a:extLst>
          </p:cNvPr>
          <p:cNvSpPr>
            <a:spLocks noGrp="1"/>
          </p:cNvSpPr>
          <p:nvPr>
            <p:ph type="title"/>
          </p:nvPr>
        </p:nvSpPr>
        <p:spPr/>
        <p:txBody>
          <a:bodyPr/>
          <a:lstStyle/>
          <a:p>
            <a:r>
              <a:rPr lang="nl-BE"/>
              <a:t>Programma</a:t>
            </a:r>
          </a:p>
        </p:txBody>
      </p:sp>
      <p:sp>
        <p:nvSpPr>
          <p:cNvPr id="3" name="Tijdelijke aanduiding voor inhoud 2">
            <a:extLst>
              <a:ext uri="{FF2B5EF4-FFF2-40B4-BE49-F238E27FC236}">
                <a16:creationId xmlns:a16="http://schemas.microsoft.com/office/drawing/2014/main" id="{657E4F34-BB10-6547-AC57-DAE0C0B7CB09}"/>
              </a:ext>
            </a:extLst>
          </p:cNvPr>
          <p:cNvSpPr>
            <a:spLocks noGrp="1"/>
          </p:cNvSpPr>
          <p:nvPr>
            <p:ph idx="1"/>
          </p:nvPr>
        </p:nvSpPr>
        <p:spPr/>
        <p:txBody>
          <a:bodyPr>
            <a:normAutofit fontScale="77500" lnSpcReduction="20000"/>
          </a:bodyPr>
          <a:lstStyle/>
          <a:p>
            <a:r>
              <a:rPr lang="nl-BE" dirty="0"/>
              <a:t>Hoofddoel eerste dag was: visies op leren en inzicht in ontwerplogica’s ontsluiten</a:t>
            </a:r>
          </a:p>
          <a:p>
            <a:pPr lvl="1"/>
            <a:r>
              <a:rPr lang="nl-BE" dirty="0"/>
              <a:t>Kaders aanreiken</a:t>
            </a:r>
          </a:p>
          <a:p>
            <a:pPr lvl="1"/>
            <a:r>
              <a:rPr lang="nl-BE" dirty="0"/>
              <a:t>Verbinden met eigen prakijk in kleine groep</a:t>
            </a:r>
          </a:p>
          <a:p>
            <a:r>
              <a:rPr lang="nl-BE" dirty="0"/>
              <a:t>Tweede dag: visualiseren én inoefenen van concrete mogelijkheden</a:t>
            </a:r>
          </a:p>
          <a:p>
            <a:pPr lvl="1"/>
            <a:r>
              <a:rPr lang="nl-BE" dirty="0"/>
              <a:t>Focus op ontwerpen, met inbegrip van online en blended leren</a:t>
            </a:r>
          </a:p>
          <a:p>
            <a:pPr lvl="1"/>
            <a:r>
              <a:rPr lang="nl-BE" dirty="0"/>
              <a:t>Oefenen met nieuwe casussen, eigen uitdagingen</a:t>
            </a:r>
          </a:p>
          <a:p>
            <a:pPr lvl="1"/>
            <a:r>
              <a:rPr lang="nl-BE" dirty="0"/>
              <a:t>Beleid ontwikkelen voor leercontexten in jouw organisatie</a:t>
            </a:r>
          </a:p>
          <a:p>
            <a:pPr lvl="1"/>
            <a:r>
              <a:rPr lang="nl-BE" dirty="0"/>
              <a:t>Hoe-vragen</a:t>
            </a:r>
          </a:p>
          <a:p>
            <a:pPr lvl="1"/>
            <a:r>
              <a:rPr lang="nl-BE" dirty="0"/>
              <a:t>Transfer naar eigen organisatie</a:t>
            </a:r>
          </a:p>
        </p:txBody>
      </p:sp>
      <p:sp>
        <p:nvSpPr>
          <p:cNvPr id="6" name="Tijdelijke aanduiding voor dianummer 5">
            <a:extLst>
              <a:ext uri="{FF2B5EF4-FFF2-40B4-BE49-F238E27FC236}">
                <a16:creationId xmlns:a16="http://schemas.microsoft.com/office/drawing/2014/main" id="{68108EC9-06A6-2041-AC09-874C744CCD06}"/>
              </a:ext>
            </a:extLst>
          </p:cNvPr>
          <p:cNvSpPr>
            <a:spLocks noGrp="1"/>
          </p:cNvSpPr>
          <p:nvPr>
            <p:ph type="sldNum" sz="quarter" idx="12"/>
          </p:nvPr>
        </p:nvSpPr>
        <p:spPr/>
        <p:txBody>
          <a:bodyPr/>
          <a:lstStyle/>
          <a:p>
            <a:fld id="{07F6E0D6-A729-A343-BD51-CF1518E34F29}" type="slidenum">
              <a:rPr lang="nl-NL" smtClean="0"/>
              <a:t>4</a:t>
            </a:fld>
            <a:endParaRPr lang="nl-NL"/>
          </a:p>
        </p:txBody>
      </p:sp>
    </p:spTree>
    <p:extLst>
      <p:ext uri="{BB962C8B-B14F-4D97-AF65-F5344CB8AC3E}">
        <p14:creationId xmlns:p14="http://schemas.microsoft.com/office/powerpoint/2010/main" val="425233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601E6E-7B36-7246-A9FC-DB7A8CFF7BCB}"/>
              </a:ext>
            </a:extLst>
          </p:cNvPr>
          <p:cNvSpPr>
            <a:spLocks noGrp="1"/>
          </p:cNvSpPr>
          <p:nvPr>
            <p:ph type="title"/>
          </p:nvPr>
        </p:nvSpPr>
        <p:spPr/>
        <p:txBody>
          <a:bodyPr>
            <a:normAutofit/>
          </a:bodyPr>
          <a:lstStyle/>
          <a:p>
            <a:r>
              <a:rPr lang="nl-BE" dirty="0"/>
              <a:t>Kleine evaluatie:</a:t>
            </a:r>
            <a:br>
              <a:rPr lang="nl-BE" dirty="0"/>
            </a:br>
            <a:r>
              <a:rPr lang="nl-BE" dirty="0"/>
              <a:t>*Een eigen vraag per twee*</a:t>
            </a:r>
            <a:br>
              <a:rPr lang="nl-BE" dirty="0"/>
            </a:br>
            <a:r>
              <a:rPr lang="nl-BE" dirty="0"/>
              <a:t>*Positioneren* </a:t>
            </a:r>
          </a:p>
        </p:txBody>
      </p:sp>
      <p:sp>
        <p:nvSpPr>
          <p:cNvPr id="3" name="Tijdelijke aanduiding voor tekst 2">
            <a:extLst>
              <a:ext uri="{FF2B5EF4-FFF2-40B4-BE49-F238E27FC236}">
                <a16:creationId xmlns:a16="http://schemas.microsoft.com/office/drawing/2014/main" id="{157143A2-88D9-B244-AD35-58FDBADF1C88}"/>
              </a:ext>
            </a:extLst>
          </p:cNvPr>
          <p:cNvSpPr>
            <a:spLocks noGrp="1"/>
          </p:cNvSpPr>
          <p:nvPr>
            <p:ph type="body" idx="1"/>
          </p:nvPr>
        </p:nvSpPr>
        <p:spPr/>
        <p:txBody>
          <a:bodyPr/>
          <a:lstStyle/>
          <a:p>
            <a:r>
              <a:rPr lang="nl-BE" dirty="0"/>
              <a:t>Je krijgt ook nog een evaluatievraag via mail!</a:t>
            </a:r>
          </a:p>
        </p:txBody>
      </p:sp>
    </p:spTree>
    <p:extLst>
      <p:ext uri="{BB962C8B-B14F-4D97-AF65-F5344CB8AC3E}">
        <p14:creationId xmlns:p14="http://schemas.microsoft.com/office/powerpoint/2010/main" val="2889364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2D9BC5-EB56-C87D-D2A1-948D0648C494}"/>
              </a:ext>
            </a:extLst>
          </p:cNvPr>
          <p:cNvSpPr>
            <a:spLocks noGrp="1"/>
          </p:cNvSpPr>
          <p:nvPr>
            <p:ph type="title"/>
          </p:nvPr>
        </p:nvSpPr>
        <p:spPr/>
        <p:txBody>
          <a:bodyPr/>
          <a:lstStyle/>
          <a:p>
            <a:r>
              <a:rPr lang="nl-BE" dirty="0"/>
              <a:t>Kernthema’s</a:t>
            </a:r>
          </a:p>
        </p:txBody>
      </p:sp>
      <p:sp>
        <p:nvSpPr>
          <p:cNvPr id="3" name="Tijdelijke aanduiding voor inhoud 2">
            <a:extLst>
              <a:ext uri="{FF2B5EF4-FFF2-40B4-BE49-F238E27FC236}">
                <a16:creationId xmlns:a16="http://schemas.microsoft.com/office/drawing/2014/main" id="{13E731A1-045B-69C4-E3EB-0A510A8BC684}"/>
              </a:ext>
            </a:extLst>
          </p:cNvPr>
          <p:cNvSpPr>
            <a:spLocks noGrp="1"/>
          </p:cNvSpPr>
          <p:nvPr>
            <p:ph idx="1"/>
          </p:nvPr>
        </p:nvSpPr>
        <p:spPr/>
        <p:txBody>
          <a:bodyPr>
            <a:normAutofit/>
          </a:bodyPr>
          <a:lstStyle/>
          <a:p>
            <a:r>
              <a:rPr lang="nl-BE" dirty="0"/>
              <a:t>Concreet maken</a:t>
            </a:r>
          </a:p>
          <a:p>
            <a:pPr lvl="1"/>
            <a:r>
              <a:rPr lang="nl-BE" dirty="0"/>
              <a:t>Aanpakken – uitproberen – trial and error</a:t>
            </a:r>
          </a:p>
          <a:p>
            <a:pPr lvl="1"/>
            <a:r>
              <a:rPr lang="nl-BE" dirty="0"/>
              <a:t>Alternatieven zichtbaar maken – denken over alternatieven</a:t>
            </a:r>
          </a:p>
          <a:p>
            <a:pPr lvl="1"/>
            <a:r>
              <a:rPr lang="nl-BE" dirty="0"/>
              <a:t>Feedback geven</a:t>
            </a:r>
          </a:p>
          <a:p>
            <a:pPr lvl="1"/>
            <a:r>
              <a:rPr lang="nl-BE" dirty="0"/>
              <a:t>Diepgang, verdieping geven aan wat we doen</a:t>
            </a:r>
          </a:p>
          <a:p>
            <a:r>
              <a:rPr lang="nl-BE" dirty="0"/>
              <a:t>Beleid ontwikkelen</a:t>
            </a:r>
          </a:p>
          <a:p>
            <a:pPr lvl="1"/>
            <a:r>
              <a:rPr lang="nl-BE" dirty="0"/>
              <a:t>Een beleid rond leren/vorming/leercontexten uitwerken</a:t>
            </a:r>
          </a:p>
          <a:p>
            <a:pPr lvl="1"/>
            <a:r>
              <a:rPr lang="nl-BE" dirty="0"/>
              <a:t>Komen tot gedeeldheid en gedragenheid in onze organisatie</a:t>
            </a:r>
          </a:p>
          <a:p>
            <a:endParaRPr lang="nl-BE" dirty="0"/>
          </a:p>
          <a:p>
            <a:endParaRPr lang="nl-BE" dirty="0"/>
          </a:p>
        </p:txBody>
      </p:sp>
    </p:spTree>
    <p:extLst>
      <p:ext uri="{BB962C8B-B14F-4D97-AF65-F5344CB8AC3E}">
        <p14:creationId xmlns:p14="http://schemas.microsoft.com/office/powerpoint/2010/main" val="191327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56DA5E8-3137-4841-81C9-D2BBE2CD4644}"/>
              </a:ext>
            </a:extLst>
          </p:cNvPr>
          <p:cNvSpPr>
            <a:spLocks noGrp="1"/>
          </p:cNvSpPr>
          <p:nvPr>
            <p:ph type="title"/>
          </p:nvPr>
        </p:nvSpPr>
        <p:spPr>
          <a:xfrm>
            <a:off x="1251558" y="2002631"/>
            <a:ext cx="10515600" cy="2852737"/>
          </a:xfrm>
        </p:spPr>
        <p:txBody>
          <a:bodyPr/>
          <a:lstStyle/>
          <a:p>
            <a:pPr algn="ctr"/>
            <a:r>
              <a:rPr lang="nl-BE" dirty="0"/>
              <a:t>Kort herhalen?</a:t>
            </a:r>
            <a:br>
              <a:rPr lang="nl-BE" dirty="0"/>
            </a:br>
            <a:r>
              <a:rPr lang="nl-BE" dirty="0"/>
              <a:t>Het ontwerpen van leercontexten in twee slides … </a:t>
            </a:r>
          </a:p>
        </p:txBody>
      </p:sp>
      <p:sp>
        <p:nvSpPr>
          <p:cNvPr id="4" name="Tijdelijke aanduiding voor dianummer 3">
            <a:extLst>
              <a:ext uri="{FF2B5EF4-FFF2-40B4-BE49-F238E27FC236}">
                <a16:creationId xmlns:a16="http://schemas.microsoft.com/office/drawing/2014/main" id="{28CEC284-CD80-EC4D-B188-A5764F68E11F}"/>
              </a:ext>
            </a:extLst>
          </p:cNvPr>
          <p:cNvSpPr>
            <a:spLocks noGrp="1"/>
          </p:cNvSpPr>
          <p:nvPr>
            <p:ph type="sldNum" sz="quarter" idx="12"/>
          </p:nvPr>
        </p:nvSpPr>
        <p:spPr/>
        <p:txBody>
          <a:bodyPr/>
          <a:lstStyle/>
          <a:p>
            <a:fld id="{07F6E0D6-A729-A343-BD51-CF1518E34F29}" type="slidenum">
              <a:rPr lang="nl-NL" smtClean="0"/>
              <a:t>6</a:t>
            </a:fld>
            <a:endParaRPr lang="nl-NL"/>
          </a:p>
        </p:txBody>
      </p:sp>
    </p:spTree>
    <p:extLst>
      <p:ext uri="{BB962C8B-B14F-4D97-AF65-F5344CB8AC3E}">
        <p14:creationId xmlns:p14="http://schemas.microsoft.com/office/powerpoint/2010/main" val="1774554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20DB2D82-9157-7D3C-8525-3A5CDB8FC34A}"/>
              </a:ext>
            </a:extLst>
          </p:cNvPr>
          <p:cNvSpPr>
            <a:spLocks noGrp="1"/>
          </p:cNvSpPr>
          <p:nvPr>
            <p:ph type="title"/>
          </p:nvPr>
        </p:nvSpPr>
        <p:spPr/>
        <p:txBody>
          <a:bodyPr>
            <a:normAutofit fontScale="90000"/>
          </a:bodyPr>
          <a:lstStyle/>
          <a:p>
            <a:r>
              <a:rPr lang="nl-BE"/>
              <a:t>De leerfunctie: twee grondvormen, vijf types</a:t>
            </a:r>
          </a:p>
        </p:txBody>
      </p:sp>
      <p:sp>
        <p:nvSpPr>
          <p:cNvPr id="8" name="Tijdelijke aanduiding voor inhoud 7">
            <a:extLst>
              <a:ext uri="{FF2B5EF4-FFF2-40B4-BE49-F238E27FC236}">
                <a16:creationId xmlns:a16="http://schemas.microsoft.com/office/drawing/2014/main" id="{9AA9BBFC-88F4-D749-0810-B9FC79D38098}"/>
              </a:ext>
            </a:extLst>
          </p:cNvPr>
          <p:cNvSpPr>
            <a:spLocks noGrp="1"/>
          </p:cNvSpPr>
          <p:nvPr>
            <p:ph idx="1"/>
          </p:nvPr>
        </p:nvSpPr>
        <p:spPr/>
        <p:txBody>
          <a:bodyPr>
            <a:normAutofit fontScale="92500"/>
          </a:bodyPr>
          <a:lstStyle/>
          <a:p>
            <a:r>
              <a:rPr lang="nl-BE"/>
              <a:t>Verwervend leren</a:t>
            </a:r>
          </a:p>
          <a:p>
            <a:pPr lvl="1"/>
            <a:r>
              <a:rPr lang="nl-BE"/>
              <a:t>Ingroeien</a:t>
            </a:r>
          </a:p>
          <a:p>
            <a:pPr lvl="1"/>
            <a:r>
              <a:rPr lang="nl-BE"/>
              <a:t>Overdragen</a:t>
            </a:r>
          </a:p>
          <a:p>
            <a:r>
              <a:rPr lang="nl-BE"/>
              <a:t>Onderzoekend leren</a:t>
            </a:r>
          </a:p>
          <a:p>
            <a:pPr lvl="1"/>
            <a:r>
              <a:rPr lang="nl-BE"/>
              <a:t>Experimenteren: werken aan oplossingen</a:t>
            </a:r>
          </a:p>
          <a:p>
            <a:pPr lvl="1"/>
            <a:r>
              <a:rPr lang="nl-BE"/>
              <a:t>Maatschappijkritisch leren: leren voor maatschappelijke verandering</a:t>
            </a:r>
          </a:p>
          <a:p>
            <a:pPr lvl="1"/>
            <a:r>
              <a:rPr lang="nl-BE"/>
              <a:t>Persoonlijk ontwikkelingsleren</a:t>
            </a:r>
          </a:p>
          <a:p>
            <a:r>
              <a:rPr lang="nl-BE"/>
              <a:t>‘Lerende systemen’ of ‘lerende samenleving’</a:t>
            </a:r>
          </a:p>
          <a:p>
            <a:endParaRPr lang="nl-BE"/>
          </a:p>
          <a:p>
            <a:endParaRPr lang="nl-BE"/>
          </a:p>
        </p:txBody>
      </p:sp>
      <p:sp>
        <p:nvSpPr>
          <p:cNvPr id="4" name="Tijdelijke aanduiding voor datum 3">
            <a:extLst>
              <a:ext uri="{FF2B5EF4-FFF2-40B4-BE49-F238E27FC236}">
                <a16:creationId xmlns:a16="http://schemas.microsoft.com/office/drawing/2014/main" id="{A53670DF-01EC-3BEA-3350-D880A9A4FE4E}"/>
              </a:ext>
            </a:extLst>
          </p:cNvPr>
          <p:cNvSpPr>
            <a:spLocks noGrp="1"/>
          </p:cNvSpPr>
          <p:nvPr>
            <p:ph type="dt" sz="half" idx="10"/>
          </p:nvPr>
        </p:nvSpPr>
        <p:spPr/>
        <p:txBody>
          <a:bodyPr/>
          <a:lstStyle/>
          <a:p>
            <a:r>
              <a:rPr lang="nl-BE"/>
              <a:t>presentatie </a:t>
            </a:r>
            <a:r>
              <a:rPr lang="en-US" altLang="nl-BE">
                <a:cs typeface="Poppins" pitchFamily="2" charset="77"/>
              </a:rPr>
              <a:t>|</a:t>
            </a:r>
            <a:r>
              <a:rPr lang="nl-BE"/>
              <a:t> </a:t>
            </a:r>
            <a:fld id="{6434B364-1A90-A144-B77D-235CA47DAB1D}" type="datetime1">
              <a:rPr lang="nl-BE" smtClean="0"/>
              <a:t>2/02/2026</a:t>
            </a:fld>
            <a:endParaRPr lang="nl-NL"/>
          </a:p>
        </p:txBody>
      </p:sp>
      <p:sp>
        <p:nvSpPr>
          <p:cNvPr id="5" name="Tijdelijke aanduiding voor dianummer 4">
            <a:extLst>
              <a:ext uri="{FF2B5EF4-FFF2-40B4-BE49-F238E27FC236}">
                <a16:creationId xmlns:a16="http://schemas.microsoft.com/office/drawing/2014/main" id="{B0FCACDB-7557-6003-F785-6FF791FEB83B}"/>
              </a:ext>
            </a:extLst>
          </p:cNvPr>
          <p:cNvSpPr>
            <a:spLocks noGrp="1"/>
          </p:cNvSpPr>
          <p:nvPr>
            <p:ph type="sldNum" sz="quarter" idx="12"/>
          </p:nvPr>
        </p:nvSpPr>
        <p:spPr/>
        <p:txBody>
          <a:bodyPr/>
          <a:lstStyle/>
          <a:p>
            <a:fld id="{DA0B13F4-D133-BA4F-904F-F59597C60D06}" type="slidenum">
              <a:rPr lang="nl-NL" smtClean="0"/>
              <a:t>7</a:t>
            </a:fld>
            <a:endParaRPr lang="nl-NL"/>
          </a:p>
        </p:txBody>
      </p:sp>
    </p:spTree>
    <p:extLst>
      <p:ext uri="{BB962C8B-B14F-4D97-AF65-F5344CB8AC3E}">
        <p14:creationId xmlns:p14="http://schemas.microsoft.com/office/powerpoint/2010/main" val="2674379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99CEAF-4ECE-AE6F-EDF3-122DC16129AE}"/>
            </a:ext>
          </a:extLst>
        </p:cNvPr>
        <p:cNvGrpSpPr/>
        <p:nvPr/>
      </p:nvGrpSpPr>
      <p:grpSpPr>
        <a:xfrm>
          <a:off x="0" y="0"/>
          <a:ext cx="0" cy="0"/>
          <a:chOff x="0" y="0"/>
          <a:chExt cx="0" cy="0"/>
        </a:xfrm>
      </p:grpSpPr>
      <p:sp>
        <p:nvSpPr>
          <p:cNvPr id="5" name="Rechthoek 4">
            <a:extLst>
              <a:ext uri="{FF2B5EF4-FFF2-40B4-BE49-F238E27FC236}">
                <a16:creationId xmlns:a16="http://schemas.microsoft.com/office/drawing/2014/main" id="{8659EFCD-9C26-6702-89AA-668E7DC5A853}"/>
              </a:ext>
            </a:extLst>
          </p:cNvPr>
          <p:cNvSpPr/>
          <p:nvPr/>
        </p:nvSpPr>
        <p:spPr>
          <a:xfrm>
            <a:off x="9525024" y="5572140"/>
            <a:ext cx="714380"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3" name="Diagram 2">
            <a:extLst>
              <a:ext uri="{FF2B5EF4-FFF2-40B4-BE49-F238E27FC236}">
                <a16:creationId xmlns:a16="http://schemas.microsoft.com/office/drawing/2014/main" id="{0842A10E-F18B-1D44-6AEE-952955143BA7}"/>
              </a:ext>
            </a:extLst>
          </p:cNvPr>
          <p:cNvGraphicFramePr/>
          <p:nvPr/>
        </p:nvGraphicFramePr>
        <p:xfrm>
          <a:off x="838200" y="1901370"/>
          <a:ext cx="10515600" cy="4813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el 3">
            <a:extLst>
              <a:ext uri="{FF2B5EF4-FFF2-40B4-BE49-F238E27FC236}">
                <a16:creationId xmlns:a16="http://schemas.microsoft.com/office/drawing/2014/main" id="{34D2D890-DA6C-C4B2-25D6-3C70D5208633}"/>
              </a:ext>
            </a:extLst>
          </p:cNvPr>
          <p:cNvSpPr>
            <a:spLocks noGrp="1"/>
          </p:cNvSpPr>
          <p:nvPr>
            <p:ph type="title"/>
          </p:nvPr>
        </p:nvSpPr>
        <p:spPr/>
        <p:txBody>
          <a:bodyPr>
            <a:normAutofit fontScale="90000"/>
          </a:bodyPr>
          <a:lstStyle/>
          <a:p>
            <a:pPr algn="ctr"/>
            <a:r>
              <a:rPr lang="nl-BE" dirty="0">
                <a:solidFill>
                  <a:srgbClr val="F47043"/>
                </a:solidFill>
              </a:rPr>
              <a:t>Welke keuzes worden gemaakt bij het organiseren van leerprocessen?</a:t>
            </a:r>
          </a:p>
        </p:txBody>
      </p:sp>
      <p:grpSp>
        <p:nvGrpSpPr>
          <p:cNvPr id="6" name="Groep 5">
            <a:extLst>
              <a:ext uri="{FF2B5EF4-FFF2-40B4-BE49-F238E27FC236}">
                <a16:creationId xmlns:a16="http://schemas.microsoft.com/office/drawing/2014/main" id="{C0264195-64B1-5DC6-C20B-BA57B0027AF3}"/>
              </a:ext>
            </a:extLst>
          </p:cNvPr>
          <p:cNvGrpSpPr/>
          <p:nvPr/>
        </p:nvGrpSpPr>
        <p:grpSpPr>
          <a:xfrm>
            <a:off x="210207" y="3728865"/>
            <a:ext cx="3785616" cy="1158785"/>
            <a:chOff x="3364992" y="2409"/>
            <a:chExt cx="3785616" cy="1158785"/>
          </a:xfrm>
          <a:solidFill>
            <a:srgbClr val="F37043"/>
          </a:solidFill>
        </p:grpSpPr>
        <p:sp>
          <p:nvSpPr>
            <p:cNvPr id="7" name="Afgeronde rechthoek 6">
              <a:extLst>
                <a:ext uri="{FF2B5EF4-FFF2-40B4-BE49-F238E27FC236}">
                  <a16:creationId xmlns:a16="http://schemas.microsoft.com/office/drawing/2014/main" id="{7A920673-6A49-C7A7-1492-8D3B9579F6BF}"/>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8" name="Afgeronde rechthoek 4">
              <a:extLst>
                <a:ext uri="{FF2B5EF4-FFF2-40B4-BE49-F238E27FC236}">
                  <a16:creationId xmlns:a16="http://schemas.microsoft.com/office/drawing/2014/main" id="{5495148A-CEC0-239D-4864-A2BC3CF98091}"/>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Doel bepaalt de (grond-)vorm</a:t>
              </a:r>
            </a:p>
          </p:txBody>
        </p:sp>
      </p:grpSp>
      <p:grpSp>
        <p:nvGrpSpPr>
          <p:cNvPr id="9" name="Groep 8">
            <a:extLst>
              <a:ext uri="{FF2B5EF4-FFF2-40B4-BE49-F238E27FC236}">
                <a16:creationId xmlns:a16="http://schemas.microsoft.com/office/drawing/2014/main" id="{5621E9BE-5B1D-09C8-93C6-374653410D4F}"/>
              </a:ext>
            </a:extLst>
          </p:cNvPr>
          <p:cNvGrpSpPr/>
          <p:nvPr/>
        </p:nvGrpSpPr>
        <p:grpSpPr>
          <a:xfrm>
            <a:off x="8196179" y="3189889"/>
            <a:ext cx="3785616" cy="2236735"/>
            <a:chOff x="3364992" y="2409"/>
            <a:chExt cx="3785616" cy="1158785"/>
          </a:xfrm>
          <a:solidFill>
            <a:srgbClr val="DDB0D2"/>
          </a:solidFill>
        </p:grpSpPr>
        <p:sp>
          <p:nvSpPr>
            <p:cNvPr id="10" name="Afgeronde rechthoek 9">
              <a:extLst>
                <a:ext uri="{FF2B5EF4-FFF2-40B4-BE49-F238E27FC236}">
                  <a16:creationId xmlns:a16="http://schemas.microsoft.com/office/drawing/2014/main" id="{619B7085-5D67-ACDF-18F2-34790AF6BBA4}"/>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11" name="Afgeronde rechthoek 4">
              <a:extLst>
                <a:ext uri="{FF2B5EF4-FFF2-40B4-BE49-F238E27FC236}">
                  <a16:creationId xmlns:a16="http://schemas.microsoft.com/office/drawing/2014/main" id="{96726715-6B53-F234-80B7-FF0FA062A935}"/>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Offline</a:t>
              </a:r>
            </a:p>
            <a:p>
              <a:pPr algn="ctr" defTabSz="1422400">
                <a:lnSpc>
                  <a:spcPct val="90000"/>
                </a:lnSpc>
                <a:spcBef>
                  <a:spcPct val="0"/>
                </a:spcBef>
                <a:spcAft>
                  <a:spcPct val="35000"/>
                </a:spcAft>
              </a:pPr>
              <a:r>
                <a:rPr lang="nl-BE" sz="3200" dirty="0">
                  <a:solidFill>
                    <a:schemeClr val="tx1"/>
                  </a:solidFill>
                </a:rPr>
                <a:t>Blended</a:t>
              </a:r>
            </a:p>
            <a:p>
              <a:pPr algn="ctr" defTabSz="1422400">
                <a:lnSpc>
                  <a:spcPct val="90000"/>
                </a:lnSpc>
                <a:spcBef>
                  <a:spcPct val="0"/>
                </a:spcBef>
                <a:spcAft>
                  <a:spcPct val="35000"/>
                </a:spcAft>
              </a:pPr>
              <a:r>
                <a:rPr lang="nl-BE" sz="3200" dirty="0">
                  <a:solidFill>
                    <a:schemeClr val="tx1"/>
                  </a:solidFill>
                </a:rPr>
                <a:t>Online</a:t>
              </a:r>
            </a:p>
          </p:txBody>
        </p:sp>
      </p:grpSp>
    </p:spTree>
    <p:extLst>
      <p:ext uri="{BB962C8B-B14F-4D97-AF65-F5344CB8AC3E}">
        <p14:creationId xmlns:p14="http://schemas.microsoft.com/office/powerpoint/2010/main" val="943357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6B47B-7DB3-D57F-CA2D-50E90B2ABE9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7BED4DA-B21D-C5AA-471D-D9F1EAE7A198}"/>
              </a:ext>
            </a:extLst>
          </p:cNvPr>
          <p:cNvSpPr>
            <a:spLocks noGrp="1"/>
          </p:cNvSpPr>
          <p:nvPr>
            <p:ph type="title"/>
          </p:nvPr>
        </p:nvSpPr>
        <p:spPr>
          <a:xfrm>
            <a:off x="1251558" y="799547"/>
            <a:ext cx="10515600" cy="3612965"/>
          </a:xfrm>
        </p:spPr>
        <p:txBody>
          <a:bodyPr/>
          <a:lstStyle/>
          <a:p>
            <a:r>
              <a:rPr lang="nl-BE" dirty="0"/>
              <a:t>Toch nog even kijken naar online-offline-blended …</a:t>
            </a:r>
          </a:p>
        </p:txBody>
      </p:sp>
      <p:sp>
        <p:nvSpPr>
          <p:cNvPr id="4" name="Tijdelijke aanduiding voor dianummer 3">
            <a:extLst>
              <a:ext uri="{FF2B5EF4-FFF2-40B4-BE49-F238E27FC236}">
                <a16:creationId xmlns:a16="http://schemas.microsoft.com/office/drawing/2014/main" id="{67EE7631-AFB9-01AA-752D-797855109518}"/>
              </a:ext>
            </a:extLst>
          </p:cNvPr>
          <p:cNvSpPr>
            <a:spLocks noGrp="1"/>
          </p:cNvSpPr>
          <p:nvPr>
            <p:ph type="sldNum" sz="quarter" idx="12"/>
          </p:nvPr>
        </p:nvSpPr>
        <p:spPr/>
        <p:txBody>
          <a:bodyPr/>
          <a:lstStyle/>
          <a:p>
            <a:fld id="{147682B7-C3DD-874F-803A-DF607D727FCD}" type="slidenum">
              <a:rPr lang="nl-NL" smtClean="0"/>
              <a:t>9</a:t>
            </a:fld>
            <a:endParaRPr lang="nl-NL"/>
          </a:p>
        </p:txBody>
      </p:sp>
    </p:spTree>
    <p:extLst>
      <p:ext uri="{BB962C8B-B14F-4D97-AF65-F5344CB8AC3E}">
        <p14:creationId xmlns:p14="http://schemas.microsoft.com/office/powerpoint/2010/main" val="2617721615"/>
      </p:ext>
    </p:extLst>
  </p:cSld>
  <p:clrMapOvr>
    <a:masterClrMapping/>
  </p:clrMapOvr>
</p:sld>
</file>

<file path=ppt/theme/theme1.xml><?xml version="1.0" encoding="utf-8"?>
<a:theme xmlns:a="http://schemas.openxmlformats.org/drawingml/2006/main" name="PowerPointPresentatie Socius">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E654BD3F-1FBC-924B-9898-787186BA3103}"/>
    </a:ext>
  </a:ext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D0F4175A-B0D2-054B-941B-7FAA1E0D8EFC}"/>
    </a:ext>
  </a:extLst>
</a:theme>
</file>

<file path=ppt/theme/theme3.xml><?xml version="1.0" encoding="utf-8"?>
<a:theme xmlns:a="http://schemas.openxmlformats.org/drawingml/2006/main" name="1_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04B6D3E6-6E15-2E4A-9E77-966F5E7708AC}"/>
    </a:ext>
  </a:extLst>
</a:theme>
</file>

<file path=ppt/theme/theme4.xml><?xml version="1.0" encoding="utf-8"?>
<a:theme xmlns:a="http://schemas.openxmlformats.org/drawingml/2006/main" name="2_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E7989367-8F96-F042-B0DA-6362FFE12769}"/>
    </a:ext>
  </a:extLst>
</a:theme>
</file>

<file path=ppt/theme/theme5.xml><?xml version="1.0" encoding="utf-8"?>
<a:theme xmlns:a="http://schemas.openxmlformats.org/drawingml/2006/main" name="3_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C8D8F020-37C8-6E4C-A349-80D2DAE08D32}"/>
    </a:ext>
  </a:extLst>
</a:theme>
</file>

<file path=ppt/theme/theme6.xml><?xml version="1.0" encoding="utf-8"?>
<a:theme xmlns:a="http://schemas.openxmlformats.org/drawingml/2006/main" name="1_thomasmor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omasmore" id="{8285E322-B5FC-400D-859F-D6CCE60C7D5A}" vid="{ECC6AB5B-74DA-4A92-9635-9CC77682F4C7}"/>
    </a:ext>
  </a:extLst>
</a:theme>
</file>

<file path=ppt/theme/theme7.xml><?xml version="1.0" encoding="utf-8"?>
<a:theme xmlns:a="http://schemas.openxmlformats.org/drawingml/2006/main" name="Sjabloon PowerPoint Sociuscirkelvierk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jabloon PowerPoint" id="{0F1521D3-141B-284D-A292-224EA09704F2}" vid="{1AEB06A0-65D1-824F-90C4-A27BAFE5E484}"/>
    </a:ext>
  </a:extLst>
</a:theme>
</file>

<file path=ppt/theme/theme8.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{F3ED8983-E55A-1C49-922F-F9B6C3036EA4}tf16401378</Template>
  <TotalTime>14008</TotalTime>
  <Words>2214</Words>
  <Application>Microsoft Macintosh PowerPoint</Application>
  <PresentationFormat>Breedbeeld</PresentationFormat>
  <Paragraphs>341</Paragraphs>
  <Slides>40</Slides>
  <Notes>7</Notes>
  <HiddenSlides>0</HiddenSlides>
  <MMClips>0</MMClips>
  <ScaleCrop>false</ScaleCrop>
  <HeadingPairs>
    <vt:vector size="6" baseType="variant">
      <vt:variant>
        <vt:lpstr>Gebruikte lettertypen</vt:lpstr>
      </vt:variant>
      <vt:variant>
        <vt:i4>14</vt:i4>
      </vt:variant>
      <vt:variant>
        <vt:lpstr>Thema</vt:lpstr>
      </vt:variant>
      <vt:variant>
        <vt:i4>7</vt:i4>
      </vt:variant>
      <vt:variant>
        <vt:lpstr>Diatitels</vt:lpstr>
      </vt:variant>
      <vt:variant>
        <vt:i4>40</vt:i4>
      </vt:variant>
    </vt:vector>
  </HeadingPairs>
  <TitlesOfParts>
    <vt:vector size="61" baseType="lpstr">
      <vt:lpstr>Arial</vt:lpstr>
      <vt:lpstr>Calibri</vt:lpstr>
      <vt:lpstr>Lato</vt:lpstr>
      <vt:lpstr>Lato Medium</vt:lpstr>
      <vt:lpstr>Montserrat</vt:lpstr>
      <vt:lpstr>Montserrat Alternates SemiBold</vt:lpstr>
      <vt:lpstr>Montserrat Medium</vt:lpstr>
      <vt:lpstr>Montserrat SemiBold</vt:lpstr>
      <vt:lpstr>Poppins</vt:lpstr>
      <vt:lpstr>Roboto Slab</vt:lpstr>
      <vt:lpstr>Roboto Slab Light</vt:lpstr>
      <vt:lpstr>Trebuchet MS</vt:lpstr>
      <vt:lpstr>Verdana</vt:lpstr>
      <vt:lpstr>Wingdings</vt:lpstr>
      <vt:lpstr>PowerPointPresentatie Socius</vt:lpstr>
      <vt:lpstr>Aangepast ontwerp</vt:lpstr>
      <vt:lpstr>1_Aangepast ontwerp</vt:lpstr>
      <vt:lpstr>2_Aangepast ontwerp</vt:lpstr>
      <vt:lpstr>3_Aangepast ontwerp</vt:lpstr>
      <vt:lpstr>1_thomasmore</vt:lpstr>
      <vt:lpstr>Sjabloon PowerPoint Sociuscirkelvierkant</vt:lpstr>
      <vt:lpstr>Basisvorming  ‘Leercontexten”</vt:lpstr>
      <vt:lpstr>Even inchecken …  1 gedachte in relatie tot vandaag!</vt:lpstr>
      <vt:lpstr>Ons werk wordt beter  als we scherper kunnen benoemen wat we willen, beter kunnen uitleggen hoe we dat denken waar te maken  en ‘in de actie’ bewuster kunnen sturen in de juiste richting.</vt:lpstr>
      <vt:lpstr>Programma</vt:lpstr>
      <vt:lpstr>Kernthema’s</vt:lpstr>
      <vt:lpstr>Kort herhalen? Het ontwerpen van leercontexten in twee slides … </vt:lpstr>
      <vt:lpstr>De leerfunctie: twee grondvormen, vijf types</vt:lpstr>
      <vt:lpstr>Welke keuzes worden gemaakt bij het organiseren van leerprocessen?</vt:lpstr>
      <vt:lpstr>Toch nog even kijken naar online-offline-blended …</vt:lpstr>
      <vt:lpstr>PowerPoint-presentatie</vt:lpstr>
      <vt:lpstr>PowerPoint-presentatie</vt:lpstr>
      <vt:lpstr>PowerPoint-presentatie</vt:lpstr>
      <vt:lpstr>PowerPoint-presentatie</vt:lpstr>
      <vt:lpstr>PowerPoint-presentatie</vt:lpstr>
      <vt:lpstr>Historische oriëntatie verder zetten? Niet vanzelfsprekend …</vt:lpstr>
      <vt:lpstr>Historische oriëntatie verder zetten? Niet vanzelfsprekend …</vt:lpstr>
      <vt:lpstr>PowerPoint-presentatie</vt:lpstr>
      <vt:lpstr>PowerPoint-presentatie</vt:lpstr>
      <vt:lpstr>Welke keuzes worden gemaakt bij het organiseren van leerprocessen?</vt:lpstr>
      <vt:lpstr>Het proces van ontwerpen … </vt:lpstr>
      <vt:lpstr>PowerPoint-presentatie</vt:lpstr>
      <vt:lpstr>Aan de slag:  oefenen met eigen casus</vt:lpstr>
      <vt:lpstr>Opdracht tegen vandaag?</vt:lpstr>
      <vt:lpstr>PowerPoint-presentatie</vt:lpstr>
      <vt:lpstr>Vanwaar en waarom?</vt:lpstr>
      <vt:lpstr>Oefenen</vt:lpstr>
      <vt:lpstr>PowerPoint-presentatie</vt:lpstr>
      <vt:lpstr>PowerPoint-presentatie</vt:lpstr>
      <vt:lpstr>PowerPoint-presentatie</vt:lpstr>
      <vt:lpstr>PowerPoint-presentatie</vt:lpstr>
      <vt:lpstr>PowerPoint-presentatie</vt:lpstr>
      <vt:lpstr>Welke keuzes worden gemaakt bij het organiseren van leerprocessen?</vt:lpstr>
      <vt:lpstr>Oefenen</vt:lpstr>
      <vt:lpstr>Interessante hoe-vragen aanpakken</vt:lpstr>
      <vt:lpstr>Bedenk een aantal hoe-vragen</vt:lpstr>
      <vt:lpstr>Hoe-groepje</vt:lpstr>
      <vt:lpstr>Jij als leerarchitect?</vt:lpstr>
      <vt:lpstr>Even stil staan bij jezelf … </vt:lpstr>
      <vt:lpstr>Hoe zorg ik dat mijn organisatie profiteert van wat ik hier geleerd heb?</vt:lpstr>
      <vt:lpstr>Kleine evaluatie: *Een eigen vraag per twee* *Positioneren*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Emilie Van Daele</dc:creator>
  <cp:lastModifiedBy>gie vde</cp:lastModifiedBy>
  <cp:revision>8</cp:revision>
  <dcterms:created xsi:type="dcterms:W3CDTF">2017-11-30T09:45:09Z</dcterms:created>
  <dcterms:modified xsi:type="dcterms:W3CDTF">2026-02-02T07:15:20Z</dcterms:modified>
</cp:coreProperties>
</file>